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73" r:id="rId1"/>
  </p:sldMasterIdLst>
  <p:notesMasterIdLst>
    <p:notesMasterId r:id="rId21"/>
  </p:notesMasterIdLst>
  <p:handoutMasterIdLst>
    <p:handoutMasterId r:id="rId22"/>
  </p:handoutMasterIdLst>
  <p:sldIdLst>
    <p:sldId id="275" r:id="rId2"/>
    <p:sldId id="256" r:id="rId3"/>
    <p:sldId id="259" r:id="rId4"/>
    <p:sldId id="263" r:id="rId5"/>
    <p:sldId id="271" r:id="rId6"/>
    <p:sldId id="267" r:id="rId7"/>
    <p:sldId id="268" r:id="rId8"/>
    <p:sldId id="274" r:id="rId9"/>
    <p:sldId id="273" r:id="rId10"/>
    <p:sldId id="269" r:id="rId11"/>
    <p:sldId id="257" r:id="rId12"/>
    <p:sldId id="262" r:id="rId13"/>
    <p:sldId id="265" r:id="rId14"/>
    <p:sldId id="264" r:id="rId15"/>
    <p:sldId id="270" r:id="rId16"/>
    <p:sldId id="272" r:id="rId17"/>
    <p:sldId id="266" r:id="rId18"/>
    <p:sldId id="277" r:id="rId19"/>
    <p:sldId id="278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263"/>
    <p:restoredTop sz="96327"/>
  </p:normalViewPr>
  <p:slideViewPr>
    <p:cSldViewPr snapToGrid="0" snapToObjects="1">
      <p:cViewPr varScale="1">
        <p:scale>
          <a:sx n="174" d="100"/>
          <a:sy n="174" d="100"/>
        </p:scale>
        <p:origin x="60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>
      <p:cViewPr varScale="1">
        <p:scale>
          <a:sx n="134" d="100"/>
          <a:sy n="134" d="100"/>
        </p:scale>
        <p:origin x="504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06D9AF4-1911-1C4A-8C3F-64B62041B6B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BBFB1B-CF1F-3E43-A130-7D55595369A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EA2D72-8B25-9348-AB7F-815A50E610E4}" type="datetimeFigureOut">
              <a:rPr lang="en-US" smtClean="0"/>
              <a:t>2/10/22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C99DB2B-954E-8A43-9DDE-70471CFB252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482B579-7B09-2C42-80F0-0B2C6716AEF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7D60EA-4CDA-F44D-85B5-88AE0AB3DE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7780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A28A81-2310-804B-9CF6-F73510FB50BC}" type="datetimeFigureOut">
              <a:rPr lang="en-US" smtClean="0"/>
              <a:t>2/10/22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4C29A4-2429-0A4D-B2C6-9606A1D3D5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0848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_1_Blu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phic 11">
            <a:extLst>
              <a:ext uri="{FF2B5EF4-FFF2-40B4-BE49-F238E27FC236}">
                <a16:creationId xmlns:a16="http://schemas.microsoft.com/office/drawing/2014/main" id="{1909C8A5-EDCC-5143-9655-AAB758CB4C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838199" y="712151"/>
            <a:ext cx="1867486" cy="53265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4809AA7E-DD52-B14E-92B7-CA16FD3863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199" y="2540295"/>
            <a:ext cx="7459133" cy="1777410"/>
          </a:xfrm>
          <a:prstGeom prst="rect">
            <a:avLst/>
          </a:prstGeom>
        </p:spPr>
        <p:txBody>
          <a:bodyPr anchor="t" anchorCtr="0">
            <a:spAutoFit/>
          </a:bodyPr>
          <a:lstStyle>
            <a:lvl1pPr algn="l">
              <a:defRPr sz="6000" b="1">
                <a:solidFill>
                  <a:srgbClr val="FFFFFF"/>
                </a:solidFill>
                <a:latin typeface="Palatino" pitchFamily="2" charset="77"/>
                <a:ea typeface="Palatino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0E464486-139A-554D-8E62-0F84B49DFD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199" y="4409780"/>
            <a:ext cx="7459133" cy="461665"/>
          </a:xfrm>
        </p:spPr>
        <p:txBody>
          <a:bodyPr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BC8DDB3-CCCB-B748-A47B-6AD7168C2BD1}"/>
              </a:ext>
            </a:extLst>
          </p:cNvPr>
          <p:cNvSpPr txBox="1"/>
          <p:nvPr/>
        </p:nvSpPr>
        <p:spPr>
          <a:xfrm>
            <a:off x="3959040" y="6450943"/>
            <a:ext cx="42739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0" i="0" spc="0" dirty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and Proprietary – </a:t>
            </a:r>
            <a:fld id="{273BF0A6-8F94-D740-AF44-77877FCA3DF8}" type="datetimeyyyy">
              <a:rPr lang="en-US" sz="1000" b="0" i="0" spc="0" smtClean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</a:t>
            </a:fld>
            <a:r>
              <a:rPr lang="en-US" sz="1000" b="0" i="0" spc="0" dirty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Catalyst Health Group</a:t>
            </a:r>
          </a:p>
        </p:txBody>
      </p:sp>
    </p:spTree>
    <p:extLst>
      <p:ext uri="{BB962C8B-B14F-4D97-AF65-F5344CB8AC3E}">
        <p14:creationId xmlns:p14="http://schemas.microsoft.com/office/powerpoint/2010/main" val="26217810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ranstion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441E3EC-B081-8D4D-B02F-089B96815586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C2235C7-7D0B-CB47-807E-DF4356C763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199" y="3848395"/>
            <a:ext cx="5918201" cy="1608902"/>
          </a:xfrm>
          <a:prstGeom prst="rect">
            <a:avLst/>
          </a:prstGeom>
        </p:spPr>
        <p:txBody>
          <a:bodyPr anchor="b">
            <a:spAutoFit/>
          </a:bodyPr>
          <a:lstStyle>
            <a:lvl1pPr algn="l">
              <a:defRPr sz="5400" b="1">
                <a:solidFill>
                  <a:srgbClr val="FFFFFF"/>
                </a:solidFill>
                <a:latin typeface="Palatino" pitchFamily="2" charset="77"/>
                <a:ea typeface="Palatino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B84C8F-EA04-104E-96E6-B4ECD5ECDA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199" y="5549372"/>
            <a:ext cx="7459133" cy="424732"/>
          </a:xfrm>
        </p:spPr>
        <p:txBody>
          <a:bodyPr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CF2F257C-6F19-A048-94BC-5D1EEB2710D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3738"/>
          <a:stretch/>
        </p:blipFill>
        <p:spPr>
          <a:xfrm rot="10800000">
            <a:off x="7799582" y="635000"/>
            <a:ext cx="4392417" cy="448056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3FD152FC-358C-DF4A-9A61-A3A751434A4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8199" y="634999"/>
            <a:ext cx="1100578" cy="115722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36CE450-19C7-4848-A363-2A1DC5615956}"/>
              </a:ext>
            </a:extLst>
          </p:cNvPr>
          <p:cNvSpPr txBox="1"/>
          <p:nvPr/>
        </p:nvSpPr>
        <p:spPr>
          <a:xfrm>
            <a:off x="3959040" y="6450943"/>
            <a:ext cx="42739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0" i="0" spc="0" dirty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and Proprietary – </a:t>
            </a:r>
            <a:fld id="{273BF0A6-8F94-D740-AF44-77877FCA3DF8}" type="datetimeyyyy">
              <a:rPr lang="en-US" sz="1000" b="0" i="0" spc="0" smtClean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</a:t>
            </a:fld>
            <a:r>
              <a:rPr lang="en-US" sz="1000" b="0" i="0" spc="0" dirty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Catalyst Health Group</a:t>
            </a:r>
          </a:p>
        </p:txBody>
      </p:sp>
    </p:spTree>
    <p:extLst>
      <p:ext uri="{BB962C8B-B14F-4D97-AF65-F5344CB8AC3E}">
        <p14:creationId xmlns:p14="http://schemas.microsoft.com/office/powerpoint/2010/main" val="1201147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reak_Slid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203658D5-4C13-5E40-9D0C-0C7FDDB230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450943"/>
            <a:ext cx="2743200" cy="24622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10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2E8D616-AAA4-1848-BF88-A22578A5071C}" type="slidenum">
              <a:rPr lang="en-US" smtClean="0"/>
              <a:t>‹#›</a:t>
            </a:fld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98181EC-6DA3-E841-9400-549CE116CB68}"/>
              </a:ext>
            </a:extLst>
          </p:cNvPr>
          <p:cNvGrpSpPr/>
          <p:nvPr/>
        </p:nvGrpSpPr>
        <p:grpSpPr>
          <a:xfrm>
            <a:off x="4459482" y="4181706"/>
            <a:ext cx="3273034" cy="156117"/>
            <a:chOff x="4157903" y="4181706"/>
            <a:chExt cx="3273034" cy="156117"/>
          </a:xfrm>
        </p:grpSpPr>
        <p:sp>
          <p:nvSpPr>
            <p:cNvPr id="5" name="Rounded Rectangle 4">
              <a:extLst>
                <a:ext uri="{FF2B5EF4-FFF2-40B4-BE49-F238E27FC236}">
                  <a16:creationId xmlns:a16="http://schemas.microsoft.com/office/drawing/2014/main" id="{8DA61260-66B5-DB4E-BBBC-33CC00F48F08}"/>
                </a:ext>
              </a:extLst>
            </p:cNvPr>
            <p:cNvSpPr/>
            <p:nvPr/>
          </p:nvSpPr>
          <p:spPr>
            <a:xfrm>
              <a:off x="4157903" y="4181706"/>
              <a:ext cx="1387807" cy="156117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BD2E682B-AE47-B04E-AC5D-06B4D2092A1C}"/>
                </a:ext>
              </a:extLst>
            </p:cNvPr>
            <p:cNvSpPr/>
            <p:nvPr/>
          </p:nvSpPr>
          <p:spPr>
            <a:xfrm>
              <a:off x="4616218" y="4181706"/>
              <a:ext cx="1295652" cy="156117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9441504D-9892-C745-AE15-7A8EC473D3EC}"/>
                </a:ext>
              </a:extLst>
            </p:cNvPr>
            <p:cNvSpPr/>
            <p:nvPr/>
          </p:nvSpPr>
          <p:spPr>
            <a:xfrm>
              <a:off x="6280708" y="4181706"/>
              <a:ext cx="343657" cy="156117"/>
            </a:xfrm>
            <a:prstGeom prst="roundRect">
              <a:avLst>
                <a:gd name="adj" fmla="val 50000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C489058B-2F1A-484C-81BA-91D09601003C}"/>
                </a:ext>
              </a:extLst>
            </p:cNvPr>
            <p:cNvSpPr/>
            <p:nvPr/>
          </p:nvSpPr>
          <p:spPr>
            <a:xfrm>
              <a:off x="6743613" y="4181706"/>
              <a:ext cx="687324" cy="156117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ounded Rectangle 8">
              <a:extLst>
                <a:ext uri="{FF2B5EF4-FFF2-40B4-BE49-F238E27FC236}">
                  <a16:creationId xmlns:a16="http://schemas.microsoft.com/office/drawing/2014/main" id="{8291460D-AC43-E340-8FD3-054FEBEF4FE6}"/>
                </a:ext>
              </a:extLst>
            </p:cNvPr>
            <p:cNvSpPr/>
            <p:nvPr/>
          </p:nvSpPr>
          <p:spPr>
            <a:xfrm>
              <a:off x="6006012" y="4181706"/>
              <a:ext cx="155448" cy="156117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" name="Graphic 9">
            <a:extLst>
              <a:ext uri="{FF2B5EF4-FFF2-40B4-BE49-F238E27FC236}">
                <a16:creationId xmlns:a16="http://schemas.microsoft.com/office/drawing/2014/main" id="{14A668E1-F22B-A64A-9297-29EA6C6ACA8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45710" y="634999"/>
            <a:ext cx="1100578" cy="1157225"/>
          </a:xfrm>
          <a:prstGeom prst="rect">
            <a:avLst/>
          </a:prstGeom>
        </p:spPr>
      </p:pic>
      <p:sp>
        <p:nvSpPr>
          <p:cNvPr id="11" name="Title 3">
            <a:extLst>
              <a:ext uri="{FF2B5EF4-FFF2-40B4-BE49-F238E27FC236}">
                <a16:creationId xmlns:a16="http://schemas.microsoft.com/office/drawing/2014/main" id="{E8DE77BE-BF6B-3244-BF45-D2B8BB493C9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689858" y="2913089"/>
            <a:ext cx="6812281" cy="1031821"/>
          </a:xfrm>
        </p:spPr>
        <p:txBody>
          <a:bodyPr/>
          <a:lstStyle>
            <a:lvl1pPr algn="ctr">
              <a:defRPr sz="6600"/>
            </a:lvl1pPr>
          </a:lstStyle>
          <a:p>
            <a:r>
              <a:rPr lang="en-US" dirty="0"/>
              <a:t>Break slide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29B6903-DC3B-3346-A43F-22DA59A8DDAB}"/>
              </a:ext>
            </a:extLst>
          </p:cNvPr>
          <p:cNvSpPr txBox="1"/>
          <p:nvPr/>
        </p:nvSpPr>
        <p:spPr>
          <a:xfrm>
            <a:off x="3959040" y="6450943"/>
            <a:ext cx="42739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0" i="0" spc="0" dirty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and Proprietary – </a:t>
            </a:r>
            <a:fld id="{273BF0A6-8F94-D740-AF44-77877FCA3DF8}" type="datetimeyyyy">
              <a:rPr lang="en-US" sz="1000" b="0" i="0" spc="0" smtClean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</a:t>
            </a:fld>
            <a:r>
              <a:rPr lang="en-US" sz="1000" b="0" i="0" spc="0" dirty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Catalyst Health Group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4B18E3F-B54F-D649-8BF0-0F22EDC482DE}"/>
              </a:ext>
            </a:extLst>
          </p:cNvPr>
          <p:cNvGrpSpPr/>
          <p:nvPr/>
        </p:nvGrpSpPr>
        <p:grpSpPr>
          <a:xfrm>
            <a:off x="4459482" y="4181706"/>
            <a:ext cx="3273034" cy="156117"/>
            <a:chOff x="4157903" y="4181706"/>
            <a:chExt cx="3273034" cy="156117"/>
          </a:xfrm>
        </p:grpSpPr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74232FA9-3BFC-FD46-82F8-2019278C8365}"/>
                </a:ext>
              </a:extLst>
            </p:cNvPr>
            <p:cNvSpPr/>
            <p:nvPr/>
          </p:nvSpPr>
          <p:spPr>
            <a:xfrm>
              <a:off x="4157903" y="4181706"/>
              <a:ext cx="1387807" cy="156117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ounded Rectangle 14">
              <a:extLst>
                <a:ext uri="{FF2B5EF4-FFF2-40B4-BE49-F238E27FC236}">
                  <a16:creationId xmlns:a16="http://schemas.microsoft.com/office/drawing/2014/main" id="{DAE16530-66FB-7D4C-BD2D-3391B9E1FFD2}"/>
                </a:ext>
              </a:extLst>
            </p:cNvPr>
            <p:cNvSpPr/>
            <p:nvPr/>
          </p:nvSpPr>
          <p:spPr>
            <a:xfrm>
              <a:off x="4616218" y="4181706"/>
              <a:ext cx="1295652" cy="156117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0F61F9F1-1605-264C-BB18-0FA71597E743}"/>
                </a:ext>
              </a:extLst>
            </p:cNvPr>
            <p:cNvSpPr/>
            <p:nvPr/>
          </p:nvSpPr>
          <p:spPr>
            <a:xfrm>
              <a:off x="6280708" y="4181706"/>
              <a:ext cx="343657" cy="156117"/>
            </a:xfrm>
            <a:prstGeom prst="roundRect">
              <a:avLst>
                <a:gd name="adj" fmla="val 50000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CFCEFCE3-1E68-694A-A1B2-19550FC08421}"/>
                </a:ext>
              </a:extLst>
            </p:cNvPr>
            <p:cNvSpPr/>
            <p:nvPr/>
          </p:nvSpPr>
          <p:spPr>
            <a:xfrm>
              <a:off x="6743613" y="4181706"/>
              <a:ext cx="687324" cy="156117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F137D83F-AF69-3743-BD0B-EF8A82747598}"/>
                </a:ext>
              </a:extLst>
            </p:cNvPr>
            <p:cNvSpPr/>
            <p:nvPr/>
          </p:nvSpPr>
          <p:spPr>
            <a:xfrm>
              <a:off x="6006012" y="4181706"/>
              <a:ext cx="155448" cy="156117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CAE26CE-5EFE-8843-A279-501BBE4A900C}"/>
              </a:ext>
            </a:extLst>
          </p:cNvPr>
          <p:cNvGrpSpPr/>
          <p:nvPr userDrawn="1"/>
        </p:nvGrpSpPr>
        <p:grpSpPr>
          <a:xfrm>
            <a:off x="4459482" y="4181706"/>
            <a:ext cx="3273034" cy="156117"/>
            <a:chOff x="4157903" y="4181706"/>
            <a:chExt cx="3273034" cy="156117"/>
          </a:xfrm>
        </p:grpSpPr>
        <p:sp>
          <p:nvSpPr>
            <p:cNvPr id="21" name="Rounded Rectangle 20">
              <a:extLst>
                <a:ext uri="{FF2B5EF4-FFF2-40B4-BE49-F238E27FC236}">
                  <a16:creationId xmlns:a16="http://schemas.microsoft.com/office/drawing/2014/main" id="{5AA739A5-ADB5-E243-99DA-591E535E797A}"/>
                </a:ext>
              </a:extLst>
            </p:cNvPr>
            <p:cNvSpPr/>
            <p:nvPr/>
          </p:nvSpPr>
          <p:spPr>
            <a:xfrm>
              <a:off x="4157903" y="4181706"/>
              <a:ext cx="1387807" cy="156117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27011862-0602-0D43-96DA-9EDA75136BDD}"/>
                </a:ext>
              </a:extLst>
            </p:cNvPr>
            <p:cNvSpPr/>
            <p:nvPr/>
          </p:nvSpPr>
          <p:spPr>
            <a:xfrm>
              <a:off x="4616218" y="4181706"/>
              <a:ext cx="1295652" cy="156117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167D5C5D-E35F-664C-B2A7-20C84971C647}"/>
                </a:ext>
              </a:extLst>
            </p:cNvPr>
            <p:cNvSpPr/>
            <p:nvPr/>
          </p:nvSpPr>
          <p:spPr>
            <a:xfrm>
              <a:off x="6280708" y="4181706"/>
              <a:ext cx="343657" cy="156117"/>
            </a:xfrm>
            <a:prstGeom prst="roundRect">
              <a:avLst>
                <a:gd name="adj" fmla="val 50000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ounded Rectangle 23">
              <a:extLst>
                <a:ext uri="{FF2B5EF4-FFF2-40B4-BE49-F238E27FC236}">
                  <a16:creationId xmlns:a16="http://schemas.microsoft.com/office/drawing/2014/main" id="{8B744E35-511D-B243-BBEA-53DD47AEE3CF}"/>
                </a:ext>
              </a:extLst>
            </p:cNvPr>
            <p:cNvSpPr/>
            <p:nvPr/>
          </p:nvSpPr>
          <p:spPr>
            <a:xfrm>
              <a:off x="6743613" y="4181706"/>
              <a:ext cx="687324" cy="156117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ounded Rectangle 24">
              <a:extLst>
                <a:ext uri="{FF2B5EF4-FFF2-40B4-BE49-F238E27FC236}">
                  <a16:creationId xmlns:a16="http://schemas.microsoft.com/office/drawing/2014/main" id="{2EF23A24-90BE-B24C-88CC-DA2414A3EE53}"/>
                </a:ext>
              </a:extLst>
            </p:cNvPr>
            <p:cNvSpPr/>
            <p:nvPr/>
          </p:nvSpPr>
          <p:spPr>
            <a:xfrm>
              <a:off x="6006012" y="4181706"/>
              <a:ext cx="155448" cy="156117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688820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reak_Slide_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203658D5-4C13-5E40-9D0C-0C7FDDB230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450943"/>
            <a:ext cx="2743200" cy="24622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10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2E8D616-AAA4-1848-BF88-A22578A5071C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98181EC-6DA3-E841-9400-549CE116CB68}"/>
              </a:ext>
            </a:extLst>
          </p:cNvPr>
          <p:cNvGrpSpPr/>
          <p:nvPr/>
        </p:nvGrpSpPr>
        <p:grpSpPr>
          <a:xfrm>
            <a:off x="4459482" y="4181706"/>
            <a:ext cx="3273034" cy="156117"/>
            <a:chOff x="4157903" y="4181706"/>
            <a:chExt cx="3273034" cy="156117"/>
          </a:xfrm>
        </p:grpSpPr>
        <p:sp>
          <p:nvSpPr>
            <p:cNvPr id="5" name="Rounded Rectangle 4">
              <a:extLst>
                <a:ext uri="{FF2B5EF4-FFF2-40B4-BE49-F238E27FC236}">
                  <a16:creationId xmlns:a16="http://schemas.microsoft.com/office/drawing/2014/main" id="{8DA61260-66B5-DB4E-BBBC-33CC00F48F08}"/>
                </a:ext>
              </a:extLst>
            </p:cNvPr>
            <p:cNvSpPr/>
            <p:nvPr/>
          </p:nvSpPr>
          <p:spPr>
            <a:xfrm>
              <a:off x="4157903" y="4181706"/>
              <a:ext cx="1753967" cy="156117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9441504D-9892-C745-AE15-7A8EC473D3EC}"/>
                </a:ext>
              </a:extLst>
            </p:cNvPr>
            <p:cNvSpPr/>
            <p:nvPr/>
          </p:nvSpPr>
          <p:spPr>
            <a:xfrm>
              <a:off x="6280708" y="4181706"/>
              <a:ext cx="343657" cy="156117"/>
            </a:xfrm>
            <a:prstGeom prst="roundRect">
              <a:avLst>
                <a:gd name="adj" fmla="val 50000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C489058B-2F1A-484C-81BA-91D09601003C}"/>
                </a:ext>
              </a:extLst>
            </p:cNvPr>
            <p:cNvSpPr/>
            <p:nvPr/>
          </p:nvSpPr>
          <p:spPr>
            <a:xfrm>
              <a:off x="6743613" y="4181706"/>
              <a:ext cx="687324" cy="156117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ounded Rectangle 8">
              <a:extLst>
                <a:ext uri="{FF2B5EF4-FFF2-40B4-BE49-F238E27FC236}">
                  <a16:creationId xmlns:a16="http://schemas.microsoft.com/office/drawing/2014/main" id="{8291460D-AC43-E340-8FD3-054FEBEF4FE6}"/>
                </a:ext>
              </a:extLst>
            </p:cNvPr>
            <p:cNvSpPr/>
            <p:nvPr/>
          </p:nvSpPr>
          <p:spPr>
            <a:xfrm>
              <a:off x="6006012" y="4181706"/>
              <a:ext cx="155448" cy="156117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" name="Graphic 9">
            <a:extLst>
              <a:ext uri="{FF2B5EF4-FFF2-40B4-BE49-F238E27FC236}">
                <a16:creationId xmlns:a16="http://schemas.microsoft.com/office/drawing/2014/main" id="{14A668E1-F22B-A64A-9297-29EA6C6ACA8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45710" y="634999"/>
            <a:ext cx="1100578" cy="1157225"/>
          </a:xfrm>
          <a:prstGeom prst="rect">
            <a:avLst/>
          </a:prstGeom>
        </p:spPr>
      </p:pic>
      <p:sp>
        <p:nvSpPr>
          <p:cNvPr id="11" name="Title 3">
            <a:extLst>
              <a:ext uri="{FF2B5EF4-FFF2-40B4-BE49-F238E27FC236}">
                <a16:creationId xmlns:a16="http://schemas.microsoft.com/office/drawing/2014/main" id="{E8DE77BE-BF6B-3244-BF45-D2B8BB493C9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689858" y="2913089"/>
            <a:ext cx="6812281" cy="1031821"/>
          </a:xfrm>
        </p:spPr>
        <p:txBody>
          <a:bodyPr/>
          <a:lstStyle>
            <a:lvl1pPr algn="ctr">
              <a:defRPr sz="66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Break slide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29B6903-DC3B-3346-A43F-22DA59A8DDAB}"/>
              </a:ext>
            </a:extLst>
          </p:cNvPr>
          <p:cNvSpPr txBox="1"/>
          <p:nvPr/>
        </p:nvSpPr>
        <p:spPr>
          <a:xfrm>
            <a:off x="3959040" y="6450943"/>
            <a:ext cx="42739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0" i="0" spc="0" dirty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and Proprietary – </a:t>
            </a:r>
            <a:fld id="{273BF0A6-8F94-D740-AF44-77877FCA3DF8}" type="datetimeyyyy">
              <a:rPr lang="en-US" sz="1000" b="0" i="0" spc="0" smtClean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</a:t>
            </a:fld>
            <a:r>
              <a:rPr lang="en-US" sz="1000" b="0" i="0" spc="0" dirty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Catalyst Health Group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741CBB4-4967-DF4C-AA3B-2AF8813E2D41}"/>
              </a:ext>
            </a:extLst>
          </p:cNvPr>
          <p:cNvGrpSpPr/>
          <p:nvPr userDrawn="1"/>
        </p:nvGrpSpPr>
        <p:grpSpPr>
          <a:xfrm>
            <a:off x="4459482" y="4181706"/>
            <a:ext cx="3273034" cy="156117"/>
            <a:chOff x="4157903" y="4181706"/>
            <a:chExt cx="3273034" cy="156117"/>
          </a:xfrm>
        </p:grpSpPr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10E35DD2-7C31-C145-9681-101553FEEDF8}"/>
                </a:ext>
              </a:extLst>
            </p:cNvPr>
            <p:cNvSpPr/>
            <p:nvPr/>
          </p:nvSpPr>
          <p:spPr>
            <a:xfrm>
              <a:off x="4157903" y="4181706"/>
              <a:ext cx="1753967" cy="156117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ounded Rectangle 14">
              <a:extLst>
                <a:ext uri="{FF2B5EF4-FFF2-40B4-BE49-F238E27FC236}">
                  <a16:creationId xmlns:a16="http://schemas.microsoft.com/office/drawing/2014/main" id="{DCC69DF8-0DDF-AC4A-AEE4-F0B63E0B5FBE}"/>
                </a:ext>
              </a:extLst>
            </p:cNvPr>
            <p:cNvSpPr/>
            <p:nvPr/>
          </p:nvSpPr>
          <p:spPr>
            <a:xfrm>
              <a:off x="6280708" y="4181706"/>
              <a:ext cx="343657" cy="156117"/>
            </a:xfrm>
            <a:prstGeom prst="roundRect">
              <a:avLst>
                <a:gd name="adj" fmla="val 50000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086843BC-0936-6441-B525-5FB2ED99BEB2}"/>
                </a:ext>
              </a:extLst>
            </p:cNvPr>
            <p:cNvSpPr/>
            <p:nvPr/>
          </p:nvSpPr>
          <p:spPr>
            <a:xfrm>
              <a:off x="6743613" y="4181706"/>
              <a:ext cx="687324" cy="156117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74AF238A-FB09-904D-BDCF-7BD48828A505}"/>
                </a:ext>
              </a:extLst>
            </p:cNvPr>
            <p:cNvSpPr/>
            <p:nvPr/>
          </p:nvSpPr>
          <p:spPr>
            <a:xfrm>
              <a:off x="6006012" y="4181706"/>
              <a:ext cx="155448" cy="156117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8" name="Graphic 17">
            <a:extLst>
              <a:ext uri="{FF2B5EF4-FFF2-40B4-BE49-F238E27FC236}">
                <a16:creationId xmlns:a16="http://schemas.microsoft.com/office/drawing/2014/main" id="{5D21B40E-9DCC-A644-8B8E-4EDB9086545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45710" y="634999"/>
            <a:ext cx="1100578" cy="11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7448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(No Logo)_Blank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2693C39-22FB-1F46-AD0D-EDF351C7E22B}"/>
              </a:ext>
            </a:extLst>
          </p:cNvPr>
          <p:cNvSpPr txBox="1"/>
          <p:nvPr/>
        </p:nvSpPr>
        <p:spPr>
          <a:xfrm>
            <a:off x="6624734" y="6450943"/>
            <a:ext cx="42739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b="0" i="0" spc="0" dirty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and Proprietary – </a:t>
            </a:r>
            <a:fld id="{273BF0A6-8F94-D740-AF44-77877FCA3DF8}" type="datetimeyyyy">
              <a:rPr lang="en-US" sz="1000" b="0" i="0" spc="0" smtClean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2022</a:t>
            </a:fld>
            <a:r>
              <a:rPr lang="en-US" sz="1000" b="0" i="0" spc="0" dirty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Catalyst Health Group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203658D5-4C13-5E40-9D0C-0C7FDDB230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98658" y="6450943"/>
            <a:ext cx="455141" cy="24622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r">
              <a:defRPr sz="10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2E8D616-AAA4-1848-BF88-A22578A507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6650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(No Logo)_Blank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F0B1C6D-D3E4-0140-91E6-AC62521AA6CF}"/>
              </a:ext>
            </a:extLst>
          </p:cNvPr>
          <p:cNvSpPr txBox="1"/>
          <p:nvPr/>
        </p:nvSpPr>
        <p:spPr>
          <a:xfrm>
            <a:off x="594360" y="6450943"/>
            <a:ext cx="4273923" cy="24622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l"/>
            <a:r>
              <a:rPr lang="en-US" sz="1000" b="0" i="0" spc="0" dirty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and Proprietary – </a:t>
            </a:r>
            <a:fld id="{273BF0A6-8F94-D740-AF44-77877FCA3DF8}" type="datetimeyyyy">
              <a:rPr lang="en-US" sz="1000" b="0" i="0" spc="0" smtClean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l"/>
              <a:t>2022</a:t>
            </a:fld>
            <a:r>
              <a:rPr lang="en-US" sz="1000" b="0" i="0" spc="0" dirty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Catalyst Health Group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203658D5-4C13-5E40-9D0C-0C7FDDB230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450943"/>
            <a:ext cx="2743200" cy="24622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10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2E8D616-AAA4-1848-BF88-A22578A507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181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(No Logo)_Blank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203658D5-4C13-5E40-9D0C-0C7FDDB230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450943"/>
            <a:ext cx="2743200" cy="24622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10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2E8D616-AAA4-1848-BF88-A22578A5071C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59BDBF4-8667-7844-8D4B-19F01CC27198}"/>
              </a:ext>
            </a:extLst>
          </p:cNvPr>
          <p:cNvSpPr txBox="1"/>
          <p:nvPr/>
        </p:nvSpPr>
        <p:spPr>
          <a:xfrm>
            <a:off x="3959040" y="6450943"/>
            <a:ext cx="42739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0" i="0" spc="0" dirty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and Proprietary – </a:t>
            </a:r>
            <a:fld id="{273BF0A6-8F94-D740-AF44-77877FCA3DF8}" type="datetimeyyyy">
              <a:rPr lang="en-US" sz="1000" b="0" i="0" spc="0" smtClean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</a:t>
            </a:fld>
            <a:r>
              <a:rPr lang="en-US" sz="1000" b="0" i="0" spc="0" dirty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Catalyst Health Group</a:t>
            </a:r>
          </a:p>
        </p:txBody>
      </p:sp>
    </p:spTree>
    <p:extLst>
      <p:ext uri="{BB962C8B-B14F-4D97-AF65-F5344CB8AC3E}">
        <p14:creationId xmlns:p14="http://schemas.microsoft.com/office/powerpoint/2010/main" val="17631583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2693C39-22FB-1F46-AD0D-EDF351C7E22B}"/>
              </a:ext>
            </a:extLst>
          </p:cNvPr>
          <p:cNvSpPr txBox="1"/>
          <p:nvPr/>
        </p:nvSpPr>
        <p:spPr>
          <a:xfrm>
            <a:off x="6624734" y="6450943"/>
            <a:ext cx="42739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b="0" i="0" spc="0" dirty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and Proprietary – </a:t>
            </a:r>
            <a:fld id="{273BF0A6-8F94-D740-AF44-77877FCA3DF8}" type="datetimeyyyy">
              <a:rPr lang="en-US" sz="1000" b="0" i="0" spc="0" smtClean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2022</a:t>
            </a:fld>
            <a:r>
              <a:rPr lang="en-US" sz="1000" b="0" i="0" spc="0" dirty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Catalyst Health Group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203658D5-4C13-5E40-9D0C-0C7FDDB230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98658" y="6450943"/>
            <a:ext cx="455141" cy="24622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r">
              <a:defRPr sz="10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2E8D616-AAA4-1848-BF88-A22578A5071C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2BCEC2E5-8DE8-B249-9DCB-682C7D25D5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38200" y="6268586"/>
            <a:ext cx="1263891" cy="360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9754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203658D5-4C13-5E40-9D0C-0C7FDDB230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450943"/>
            <a:ext cx="2743200" cy="24622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10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2E8D616-AAA4-1848-BF88-A22578A5071C}" type="slidenum">
              <a:rPr lang="en-US" smtClean="0"/>
              <a:t>‹#›</a:t>
            </a:fld>
            <a:endParaRPr lang="en-US"/>
          </a:p>
        </p:txBody>
      </p:sp>
      <p:pic>
        <p:nvPicPr>
          <p:cNvPr id="20" name="Graphic 19">
            <a:extLst>
              <a:ext uri="{FF2B5EF4-FFF2-40B4-BE49-F238E27FC236}">
                <a16:creationId xmlns:a16="http://schemas.microsoft.com/office/drawing/2014/main" id="{119429CE-91BD-8544-B0C5-F940C91537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38200" y="6268586"/>
            <a:ext cx="1263891" cy="36049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3F5EFBD-7E26-4749-86E1-31D662EB49EF}"/>
              </a:ext>
            </a:extLst>
          </p:cNvPr>
          <p:cNvSpPr txBox="1"/>
          <p:nvPr/>
        </p:nvSpPr>
        <p:spPr>
          <a:xfrm>
            <a:off x="3959040" y="6450943"/>
            <a:ext cx="42739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0" i="0" spc="0" dirty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and Proprietary – </a:t>
            </a:r>
            <a:fld id="{273BF0A6-8F94-D740-AF44-77877FCA3DF8}" type="datetimeyyyy">
              <a:rPr lang="en-US" sz="1000" b="0" i="0" spc="0" smtClean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</a:t>
            </a:fld>
            <a:r>
              <a:rPr lang="en-US" sz="1000" b="0" i="0" spc="0" dirty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Catalyst Health Group</a:t>
            </a:r>
          </a:p>
        </p:txBody>
      </p:sp>
    </p:spTree>
    <p:extLst>
      <p:ext uri="{BB962C8B-B14F-4D97-AF65-F5344CB8AC3E}">
        <p14:creationId xmlns:p14="http://schemas.microsoft.com/office/powerpoint/2010/main" val="14094093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(No Logo)_Blank_1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848A49FA-0864-5541-8FE8-FFEED2EA6C34}"/>
              </a:ext>
            </a:extLst>
          </p:cNvPr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189C7D-E172-FE49-B5EC-1C8E3AAA32AF}"/>
              </a:ext>
            </a:extLst>
          </p:cNvPr>
          <p:cNvSpPr txBox="1"/>
          <p:nvPr/>
        </p:nvSpPr>
        <p:spPr>
          <a:xfrm>
            <a:off x="594361" y="6450943"/>
            <a:ext cx="42739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="0" i="0" spc="0" dirty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and Proprietary – </a:t>
            </a:r>
            <a:fld id="{273BF0A6-8F94-D740-AF44-77877FCA3DF8}" type="datetimeyyyy">
              <a:rPr lang="en-US" sz="1000" b="0" i="0" spc="0" smtClean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l"/>
              <a:t>2022</a:t>
            </a:fld>
            <a:r>
              <a:rPr lang="en-US" sz="1000" b="0" i="0" spc="0" dirty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Catalyst Health Group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203658D5-4C13-5E40-9D0C-0C7FDDB230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450943"/>
            <a:ext cx="2743200" cy="24622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10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2E8D616-AAA4-1848-BF88-A22578A507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6946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(No Logo)_Blank_2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AC82BCF-0944-D840-B681-847D33BDD5B0}"/>
              </a:ext>
            </a:extLst>
          </p:cNvPr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6C54A5-89EF-6541-BC00-7F660544E0A1}"/>
              </a:ext>
            </a:extLst>
          </p:cNvPr>
          <p:cNvSpPr txBox="1"/>
          <p:nvPr/>
        </p:nvSpPr>
        <p:spPr>
          <a:xfrm>
            <a:off x="3959040" y="6450943"/>
            <a:ext cx="42739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0" i="0" spc="0" dirty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and Proprietary – </a:t>
            </a:r>
            <a:fld id="{273BF0A6-8F94-D740-AF44-77877FCA3DF8}" type="datetimeyyyy">
              <a:rPr lang="en-US" sz="1000" b="0" i="0" spc="0" smtClean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</a:t>
            </a:fld>
            <a:r>
              <a:rPr lang="en-US" sz="1000" b="0" i="0" spc="0" dirty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Catalyst Health Group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203658D5-4C13-5E40-9D0C-0C7FDDB230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450943"/>
            <a:ext cx="2743200" cy="24622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10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2E8D616-AAA4-1848-BF88-A22578A507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778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_1_Whit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8B6FFE55-7DC1-FE4B-8FA4-2EBE9C1BEA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838199" y="712151"/>
            <a:ext cx="1867486" cy="53265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AA9F5DB5-E578-B941-BABC-177B0F857E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199" y="2540295"/>
            <a:ext cx="7459133" cy="1777410"/>
          </a:xfrm>
          <a:prstGeom prst="rect">
            <a:avLst/>
          </a:prstGeom>
        </p:spPr>
        <p:txBody>
          <a:bodyPr anchor="t" anchorCtr="0">
            <a:spAutoFit/>
          </a:bodyPr>
          <a:lstStyle>
            <a:lvl1pPr algn="l">
              <a:defRPr sz="6000" b="1">
                <a:solidFill>
                  <a:schemeClr val="tx1"/>
                </a:solidFill>
                <a:latin typeface="Palatino" pitchFamily="2" charset="77"/>
                <a:ea typeface="Palatino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3785C15F-77F6-0B43-B794-D2F8EAF688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199" y="4409780"/>
            <a:ext cx="7459133" cy="424732"/>
          </a:xfrm>
        </p:spPr>
        <p:txBody>
          <a:bodyPr>
            <a:spAutoFit/>
          </a:bodyPr>
          <a:lstStyle>
            <a:lvl1pPr marL="0" indent="0" algn="l">
              <a:buNone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FB3D99C-D135-D64A-ACFD-E2D912EA61BB}"/>
              </a:ext>
            </a:extLst>
          </p:cNvPr>
          <p:cNvSpPr txBox="1"/>
          <p:nvPr/>
        </p:nvSpPr>
        <p:spPr>
          <a:xfrm>
            <a:off x="3959040" y="6450943"/>
            <a:ext cx="42739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0" i="0" spc="0" dirty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and Proprietary – </a:t>
            </a:r>
            <a:fld id="{273BF0A6-8F94-D740-AF44-77877FCA3DF8}" type="datetimeyyyy">
              <a:rPr lang="en-US" sz="1000" b="0" i="0" spc="0" smtClean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</a:t>
            </a:fld>
            <a:r>
              <a:rPr lang="en-US" sz="1000" b="0" i="0" spc="0" dirty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Catalyst Health Group</a:t>
            </a:r>
          </a:p>
        </p:txBody>
      </p:sp>
    </p:spTree>
    <p:extLst>
      <p:ext uri="{BB962C8B-B14F-4D97-AF65-F5344CB8AC3E}">
        <p14:creationId xmlns:p14="http://schemas.microsoft.com/office/powerpoint/2010/main" val="40953270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_3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8BA7828-456E-F047-A4E4-22B37D8A0987}"/>
              </a:ext>
            </a:extLst>
          </p:cNvPr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203658D5-4C13-5E40-9D0C-0C7FDDB230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450943"/>
            <a:ext cx="2743200" cy="24622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10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2E8D616-AAA4-1848-BF88-A22578A5071C}" type="slidenum">
              <a:rPr lang="en-US" smtClean="0"/>
              <a:t>‹#›</a:t>
            </a:fld>
            <a:endParaRPr lang="en-US"/>
          </a:p>
        </p:txBody>
      </p:sp>
      <p:pic>
        <p:nvPicPr>
          <p:cNvPr id="20" name="Graphic 19">
            <a:extLst>
              <a:ext uri="{FF2B5EF4-FFF2-40B4-BE49-F238E27FC236}">
                <a16:creationId xmlns:a16="http://schemas.microsoft.com/office/drawing/2014/main" id="{119429CE-91BD-8544-B0C5-F940C91537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38200" y="6268586"/>
            <a:ext cx="1263891" cy="36049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752B180-0911-224E-9586-7B3AC60FCC7C}"/>
              </a:ext>
            </a:extLst>
          </p:cNvPr>
          <p:cNvSpPr txBox="1"/>
          <p:nvPr/>
        </p:nvSpPr>
        <p:spPr>
          <a:xfrm>
            <a:off x="6624734" y="6450943"/>
            <a:ext cx="42739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b="0" i="0" spc="0" dirty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and Proprietary – </a:t>
            </a:r>
            <a:fld id="{273BF0A6-8F94-D740-AF44-77877FCA3DF8}" type="datetimeyyyy">
              <a:rPr lang="en-US" sz="1000" b="0" i="0" spc="0" smtClean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2022</a:t>
            </a:fld>
            <a:r>
              <a:rPr lang="en-US" sz="1000" b="0" i="0" spc="0" dirty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Catalyst Health Group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F8C1D9B-4429-B740-BD05-3C5A2DED32ED}"/>
              </a:ext>
            </a:extLst>
          </p:cNvPr>
          <p:cNvSpPr txBox="1"/>
          <p:nvPr userDrawn="1"/>
        </p:nvSpPr>
        <p:spPr>
          <a:xfrm>
            <a:off x="6624734" y="6450943"/>
            <a:ext cx="42739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b="0" i="0" spc="0" dirty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and Proprietary – </a:t>
            </a:r>
            <a:fld id="{273BF0A6-8F94-D740-AF44-77877FCA3DF8}" type="datetimeyyyy">
              <a:rPr lang="en-US" sz="1000" b="0" i="0" spc="0" smtClean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2022</a:t>
            </a:fld>
            <a:r>
              <a:rPr lang="en-US" sz="1000" b="0" i="0" spc="0" dirty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Catalyst Health Group</a:t>
            </a:r>
          </a:p>
        </p:txBody>
      </p:sp>
    </p:spTree>
    <p:extLst>
      <p:ext uri="{BB962C8B-B14F-4D97-AF65-F5344CB8AC3E}">
        <p14:creationId xmlns:p14="http://schemas.microsoft.com/office/powerpoint/2010/main" val="15816222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_4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8BA7828-456E-F047-A4E4-22B37D8A0987}"/>
              </a:ext>
            </a:extLst>
          </p:cNvPr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203658D5-4C13-5E40-9D0C-0C7FDDB230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450943"/>
            <a:ext cx="2743200" cy="24622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10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2E8D616-AAA4-1848-BF88-A22578A5071C}" type="slidenum">
              <a:rPr lang="en-US" smtClean="0"/>
              <a:t>‹#›</a:t>
            </a:fld>
            <a:endParaRPr lang="en-US"/>
          </a:p>
        </p:txBody>
      </p:sp>
      <p:pic>
        <p:nvPicPr>
          <p:cNvPr id="20" name="Graphic 19">
            <a:extLst>
              <a:ext uri="{FF2B5EF4-FFF2-40B4-BE49-F238E27FC236}">
                <a16:creationId xmlns:a16="http://schemas.microsoft.com/office/drawing/2014/main" id="{119429CE-91BD-8544-B0C5-F940C91537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38200" y="6268586"/>
            <a:ext cx="1263891" cy="36049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F45E137-F80B-5C45-9113-1FFE79EB1431}"/>
              </a:ext>
            </a:extLst>
          </p:cNvPr>
          <p:cNvSpPr txBox="1"/>
          <p:nvPr/>
        </p:nvSpPr>
        <p:spPr>
          <a:xfrm>
            <a:off x="3959040" y="6450943"/>
            <a:ext cx="42739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0" i="0" spc="0" dirty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and Proprietary – </a:t>
            </a:r>
            <a:fld id="{273BF0A6-8F94-D740-AF44-77877FCA3DF8}" type="datetimeyyyy">
              <a:rPr lang="en-US" sz="1000" b="0" i="0" spc="0" smtClean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</a:t>
            </a:fld>
            <a:r>
              <a:rPr lang="en-US" sz="1000" b="0" i="0" spc="0" dirty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Catalyst Health Group</a:t>
            </a:r>
          </a:p>
        </p:txBody>
      </p:sp>
    </p:spTree>
    <p:extLst>
      <p:ext uri="{BB962C8B-B14F-4D97-AF65-F5344CB8AC3E}">
        <p14:creationId xmlns:p14="http://schemas.microsoft.com/office/powerpoint/2010/main" val="41309089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_5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8BA7828-456E-F047-A4E4-22B37D8A0987}"/>
              </a:ext>
            </a:extLst>
          </p:cNvPr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2DB014A6-C259-F74B-BCD9-CF1CBE3E8E3B}"/>
              </a:ext>
            </a:extLst>
          </p:cNvPr>
          <p:cNvSpPr/>
          <p:nvPr/>
        </p:nvSpPr>
        <p:spPr>
          <a:xfrm rot="5400000">
            <a:off x="4151593" y="-1182412"/>
            <a:ext cx="3888820" cy="12192004"/>
          </a:xfrm>
          <a:custGeom>
            <a:avLst/>
            <a:gdLst>
              <a:gd name="connsiteX0" fmla="*/ 0 w 3888820"/>
              <a:gd name="connsiteY0" fmla="*/ 6034814 h 12192004"/>
              <a:gd name="connsiteX1" fmla="*/ 1265747 w 3888820"/>
              <a:gd name="connsiteY1" fmla="*/ 469966 h 12192004"/>
              <a:gd name="connsiteX2" fmla="*/ 1506449 w 3888820"/>
              <a:gd name="connsiteY2" fmla="*/ 0 h 12192004"/>
              <a:gd name="connsiteX3" fmla="*/ 3888820 w 3888820"/>
              <a:gd name="connsiteY3" fmla="*/ 0 h 12192004"/>
              <a:gd name="connsiteX4" fmla="*/ 3888819 w 3888820"/>
              <a:gd name="connsiteY4" fmla="*/ 12192004 h 12192004"/>
              <a:gd name="connsiteX5" fmla="*/ 1571571 w 3888820"/>
              <a:gd name="connsiteY5" fmla="*/ 12192004 h 12192004"/>
              <a:gd name="connsiteX6" fmla="*/ 1549209 w 3888820"/>
              <a:gd name="connsiteY6" fmla="*/ 12153114 h 12192004"/>
              <a:gd name="connsiteX7" fmla="*/ 0 w 3888820"/>
              <a:gd name="connsiteY7" fmla="*/ 6034814 h 12192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88820" h="12192004">
                <a:moveTo>
                  <a:pt x="0" y="6034814"/>
                </a:moveTo>
                <a:cubicBezTo>
                  <a:pt x="0" y="4041027"/>
                  <a:pt x="454578" y="2153416"/>
                  <a:pt x="1265747" y="469966"/>
                </a:cubicBezTo>
                <a:lnTo>
                  <a:pt x="1506449" y="0"/>
                </a:lnTo>
                <a:lnTo>
                  <a:pt x="3888820" y="0"/>
                </a:lnTo>
                <a:lnTo>
                  <a:pt x="3888819" y="12192004"/>
                </a:lnTo>
                <a:lnTo>
                  <a:pt x="1571571" y="12192004"/>
                </a:lnTo>
                <a:lnTo>
                  <a:pt x="1549209" y="12153114"/>
                </a:lnTo>
                <a:cubicBezTo>
                  <a:pt x="561209" y="10334368"/>
                  <a:pt x="0" y="8250128"/>
                  <a:pt x="0" y="6034814"/>
                </a:cubicBezTo>
                <a:close/>
              </a:path>
            </a:pathLst>
          </a:custGeom>
          <a:solidFill>
            <a:srgbClr val="FFFFFF">
              <a:alpha val="999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203658D5-4C13-5E40-9D0C-0C7FDDB230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450943"/>
            <a:ext cx="2743200" cy="24622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10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33E8355-A104-8A42-BA75-C657CC7A423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F67FD08-151E-1446-A00B-E58BDF175993}"/>
              </a:ext>
            </a:extLst>
          </p:cNvPr>
          <p:cNvSpPr txBox="1"/>
          <p:nvPr/>
        </p:nvSpPr>
        <p:spPr>
          <a:xfrm>
            <a:off x="3959040" y="6450943"/>
            <a:ext cx="42739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0" i="0" spc="0" dirty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and Proprietary – </a:t>
            </a:r>
            <a:fld id="{273BF0A6-8F94-D740-AF44-77877FCA3DF8}" type="datetimeyyyy">
              <a:rPr lang="en-US" sz="1000" b="0" i="0" spc="0" smtClean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</a:t>
            </a:fld>
            <a:r>
              <a:rPr lang="en-US" sz="1000" b="0" i="0" spc="0" dirty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Catalyst Health Group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671D1925-74BB-004C-AC15-4CC8001527E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38200" y="6268586"/>
            <a:ext cx="1263891" cy="360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7948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(No Logo)_Blue_Layout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27779090-71A0-5943-BD86-09C45235ABDF}"/>
              </a:ext>
            </a:extLst>
          </p:cNvPr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C63BD0C-42F8-0E4A-B7CC-ECFFF8FD3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76323"/>
            <a:ext cx="10515600" cy="604781"/>
          </a:xfrm>
          <a:prstGeom prst="rect">
            <a:avLst/>
          </a:prstGeom>
        </p:spPr>
        <p:txBody>
          <a:bodyPr anchor="t" anchorCtr="0">
            <a:spAutoFit/>
          </a:bodyPr>
          <a:lstStyle>
            <a:lvl1pPr>
              <a:defRPr sz="3600" b="1">
                <a:solidFill>
                  <a:srgbClr val="FFFFFF"/>
                </a:solidFill>
                <a:latin typeface="Palatino" pitchFamily="2" charset="77"/>
                <a:ea typeface="Palatino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1000E231-9DB6-CE41-AB90-72D31F66871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199" y="1247249"/>
            <a:ext cx="10513579" cy="365125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C7218994-8288-8044-818C-458B1B6B30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450943"/>
            <a:ext cx="2743200" cy="24622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10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2E8D616-AAA4-1848-BF88-A22578A5071C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4D489F0-47C7-AB48-A916-D5F080C47BB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199" y="1825624"/>
            <a:ext cx="10515599" cy="2971801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rgbClr val="FFFFFF"/>
                </a:solidFill>
              </a:defRPr>
            </a:lvl1pPr>
            <a:lvl2pPr>
              <a:buClr>
                <a:schemeClr val="bg1"/>
              </a:buClr>
              <a:defRPr>
                <a:solidFill>
                  <a:srgbClr val="FFFFFF"/>
                </a:solidFill>
              </a:defRPr>
            </a:lvl2pPr>
            <a:lvl3pPr>
              <a:buClr>
                <a:schemeClr val="bg1"/>
              </a:buClr>
              <a:defRPr>
                <a:solidFill>
                  <a:srgbClr val="FFFFFF"/>
                </a:solidFill>
              </a:defRPr>
            </a:lvl3pPr>
            <a:lvl4pPr>
              <a:buClr>
                <a:schemeClr val="bg1"/>
              </a:buClr>
              <a:defRPr>
                <a:solidFill>
                  <a:srgbClr val="FFFFFF"/>
                </a:solidFill>
              </a:defRPr>
            </a:lvl4pPr>
            <a:lvl5pPr>
              <a:buClr>
                <a:schemeClr val="bg1"/>
              </a:buCl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44CA045-D58E-6342-9327-E6D0943AAB8D}"/>
              </a:ext>
            </a:extLst>
          </p:cNvPr>
          <p:cNvSpPr txBox="1"/>
          <p:nvPr/>
        </p:nvSpPr>
        <p:spPr>
          <a:xfrm>
            <a:off x="3959040" y="6450943"/>
            <a:ext cx="42739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0" i="0" spc="0" dirty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and Proprietary – </a:t>
            </a:r>
            <a:fld id="{273BF0A6-8F94-D740-AF44-77877FCA3DF8}" type="datetimeyyyy">
              <a:rPr lang="en-US" sz="1000" b="0" i="0" spc="0" smtClean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</a:t>
            </a:fld>
            <a:r>
              <a:rPr lang="en-US" sz="1000" b="0" i="0" spc="0" dirty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Catalyst Health Group</a:t>
            </a:r>
          </a:p>
        </p:txBody>
      </p:sp>
    </p:spTree>
    <p:extLst>
      <p:ext uri="{BB962C8B-B14F-4D97-AF65-F5344CB8AC3E}">
        <p14:creationId xmlns:p14="http://schemas.microsoft.com/office/powerpoint/2010/main" val="98472480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(No Logo)_Blue_Layout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6DD339A-59F7-EB4D-AD5F-A0D20FEF5FA8}"/>
              </a:ext>
            </a:extLst>
          </p:cNvPr>
          <p:cNvSpPr/>
          <p:nvPr/>
        </p:nvSpPr>
        <p:spPr>
          <a:xfrm>
            <a:off x="-2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A53FDEF-7B7D-F349-81D1-11545293BC95}"/>
              </a:ext>
            </a:extLst>
          </p:cNvPr>
          <p:cNvSpPr txBox="1"/>
          <p:nvPr/>
        </p:nvSpPr>
        <p:spPr>
          <a:xfrm>
            <a:off x="838199" y="6450943"/>
            <a:ext cx="4273923" cy="24622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l"/>
            <a:r>
              <a:rPr lang="en-US" sz="1000" b="0" i="0" spc="0" dirty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and Proprietary – </a:t>
            </a:r>
            <a:fld id="{273BF0A6-8F94-D740-AF44-77877FCA3DF8}" type="datetimeyyyy">
              <a:rPr lang="en-US" sz="1000" b="0" i="0" spc="0" smtClean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l"/>
              <a:t>2022</a:t>
            </a:fld>
            <a:r>
              <a:rPr lang="en-US" sz="1000" b="0" i="0" spc="0" dirty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Catalyst Health Group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6D3B06C-0CC0-E741-AF7C-AEE5A3CF35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76323"/>
            <a:ext cx="10515600" cy="604781"/>
          </a:xfrm>
          <a:prstGeom prst="rect">
            <a:avLst/>
          </a:prstGeom>
        </p:spPr>
        <p:txBody>
          <a:bodyPr anchor="t" anchorCtr="0">
            <a:spAutoFit/>
          </a:bodyPr>
          <a:lstStyle>
            <a:lvl1pPr>
              <a:defRPr sz="3600" b="1">
                <a:solidFill>
                  <a:srgbClr val="FFFFFF"/>
                </a:solidFill>
                <a:latin typeface="Palatino" pitchFamily="2" charset="77"/>
                <a:ea typeface="Palatino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F21C8BA-459A-C54E-870D-52D6EE1B73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1247249"/>
            <a:ext cx="10515600" cy="365125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497CDC2-150E-2446-AD59-1FC0C726B7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450943"/>
            <a:ext cx="2743200" cy="24622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10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2E8D616-AAA4-1848-BF88-A22578A5071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31AFD2EB-DE25-EB4E-81D1-32CA66C84F6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199" y="1825624"/>
            <a:ext cx="10515599" cy="2971801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rgbClr val="FFFFFF"/>
                </a:solidFill>
              </a:defRPr>
            </a:lvl1pPr>
            <a:lvl2pPr>
              <a:buClr>
                <a:schemeClr val="bg1"/>
              </a:buClr>
              <a:defRPr>
                <a:solidFill>
                  <a:srgbClr val="FFFFFF"/>
                </a:solidFill>
              </a:defRPr>
            </a:lvl2pPr>
            <a:lvl3pPr>
              <a:buClr>
                <a:schemeClr val="bg1"/>
              </a:buClr>
              <a:defRPr>
                <a:solidFill>
                  <a:srgbClr val="FFFFFF"/>
                </a:solidFill>
              </a:defRPr>
            </a:lvl3pPr>
            <a:lvl4pPr>
              <a:buClr>
                <a:schemeClr val="bg1"/>
              </a:buClr>
              <a:defRPr>
                <a:solidFill>
                  <a:srgbClr val="FFFFFF"/>
                </a:solidFill>
              </a:defRPr>
            </a:lvl4pPr>
            <a:lvl5pPr>
              <a:buClr>
                <a:schemeClr val="bg1"/>
              </a:buCl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8959581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ne_Column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6DD339A-59F7-EB4D-AD5F-A0D20FEF5FA8}"/>
              </a:ext>
            </a:extLst>
          </p:cNvPr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6D3B06C-0CC0-E741-AF7C-AEE5A3CF35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76323"/>
            <a:ext cx="10515600" cy="604781"/>
          </a:xfrm>
          <a:prstGeom prst="rect">
            <a:avLst/>
          </a:prstGeom>
        </p:spPr>
        <p:txBody>
          <a:bodyPr anchor="t" anchorCtr="0">
            <a:spAutoFit/>
          </a:bodyPr>
          <a:lstStyle>
            <a:lvl1pPr>
              <a:defRPr sz="3600" b="1">
                <a:solidFill>
                  <a:srgbClr val="FFFFFF"/>
                </a:solidFill>
                <a:latin typeface="Palatino" pitchFamily="2" charset="77"/>
                <a:ea typeface="Palatino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F21C8BA-459A-C54E-870D-52D6EE1B73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1247249"/>
            <a:ext cx="10515600" cy="365125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6F29695E-D8AE-BE40-9E27-54F0B739F4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450943"/>
            <a:ext cx="2743200" cy="24622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10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2E8D616-AAA4-1848-BF88-A22578A5071C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5B5A1756-CF05-9E41-9E94-8184C226D6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199" y="1825624"/>
            <a:ext cx="10515599" cy="2971801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rgbClr val="FFFFFF"/>
                </a:solidFill>
              </a:defRPr>
            </a:lvl1pPr>
            <a:lvl2pPr>
              <a:buClr>
                <a:schemeClr val="bg1"/>
              </a:buClr>
              <a:defRPr>
                <a:solidFill>
                  <a:srgbClr val="FFFFFF"/>
                </a:solidFill>
              </a:defRPr>
            </a:lvl2pPr>
            <a:lvl3pPr>
              <a:buClr>
                <a:schemeClr val="bg1"/>
              </a:buClr>
              <a:defRPr>
                <a:solidFill>
                  <a:srgbClr val="FFFFFF"/>
                </a:solidFill>
              </a:defRPr>
            </a:lvl3pPr>
            <a:lvl4pPr>
              <a:buClr>
                <a:schemeClr val="bg1"/>
              </a:buClr>
              <a:defRPr>
                <a:solidFill>
                  <a:srgbClr val="FFFFFF"/>
                </a:solidFill>
              </a:defRPr>
            </a:lvl4pPr>
            <a:lvl5pPr>
              <a:buClr>
                <a:schemeClr val="bg1"/>
              </a:buCl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906996B-83FB-0F47-9DA5-B105A1DF5F66}"/>
              </a:ext>
            </a:extLst>
          </p:cNvPr>
          <p:cNvSpPr txBox="1"/>
          <p:nvPr/>
        </p:nvSpPr>
        <p:spPr>
          <a:xfrm>
            <a:off x="3959040" y="6450943"/>
            <a:ext cx="42739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0" i="0" spc="0" dirty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and Proprietary – </a:t>
            </a:r>
            <a:fld id="{273BF0A6-8F94-D740-AF44-77877FCA3DF8}" type="datetimeyyyy">
              <a:rPr lang="en-US" sz="1000" b="0" i="0" spc="0" smtClean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</a:t>
            </a:fld>
            <a:r>
              <a:rPr lang="en-US" sz="1000" b="0" i="0" spc="0" dirty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Catalyst Health Group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14E905CB-5CB6-BD41-AAED-F4174B6652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38200" y="6268586"/>
            <a:ext cx="1263891" cy="360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99463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_Column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27779090-71A0-5943-BD86-09C45235ABDF}"/>
              </a:ext>
            </a:extLst>
          </p:cNvPr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C63BD0C-42F8-0E4A-B7CC-ECFFF8FD3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76323"/>
            <a:ext cx="10515600" cy="604781"/>
          </a:xfrm>
          <a:prstGeom prst="rect">
            <a:avLst/>
          </a:prstGeom>
        </p:spPr>
        <p:txBody>
          <a:bodyPr anchor="t" anchorCtr="0">
            <a:spAutoFit/>
          </a:bodyPr>
          <a:lstStyle>
            <a:lvl1pPr>
              <a:defRPr sz="3600" b="1">
                <a:solidFill>
                  <a:srgbClr val="FFFFFF"/>
                </a:solidFill>
                <a:latin typeface="Palatino" pitchFamily="2" charset="77"/>
                <a:ea typeface="Palatino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1000E231-9DB6-CE41-AB90-72D31F66871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6179" y="1247249"/>
            <a:ext cx="10515599" cy="365125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C7218994-8288-8044-818C-458B1B6B30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450943"/>
            <a:ext cx="2743200" cy="24622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10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2E8D616-AAA4-1848-BF88-A22578A5071C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1C4BA0AE-76E7-8949-9256-1B3F7C1A3F5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1825624"/>
            <a:ext cx="5181600" cy="2971801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rgbClr val="FFFFFF"/>
                </a:solidFill>
              </a:defRPr>
            </a:lvl1pPr>
            <a:lvl2pPr>
              <a:buClr>
                <a:schemeClr val="bg1"/>
              </a:buClr>
              <a:defRPr>
                <a:solidFill>
                  <a:srgbClr val="FFFFFF"/>
                </a:solidFill>
              </a:defRPr>
            </a:lvl2pPr>
            <a:lvl3pPr>
              <a:buClr>
                <a:schemeClr val="bg1"/>
              </a:buClr>
              <a:defRPr>
                <a:solidFill>
                  <a:srgbClr val="FFFFFF"/>
                </a:solidFill>
              </a:defRPr>
            </a:lvl3pPr>
            <a:lvl4pPr>
              <a:buClr>
                <a:schemeClr val="bg1"/>
              </a:buClr>
              <a:defRPr>
                <a:solidFill>
                  <a:srgbClr val="FFFFFF"/>
                </a:solidFill>
              </a:defRPr>
            </a:lvl4pPr>
            <a:lvl5pPr>
              <a:buClr>
                <a:schemeClr val="bg1"/>
              </a:buCl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8">
            <a:extLst>
              <a:ext uri="{FF2B5EF4-FFF2-40B4-BE49-F238E27FC236}">
                <a16:creationId xmlns:a16="http://schemas.microsoft.com/office/drawing/2014/main" id="{3C60DB1A-AF50-124A-AFD8-FCD45206C38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172198" y="1825624"/>
            <a:ext cx="5181600" cy="2971801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rgbClr val="FFFFFF"/>
                </a:solidFill>
              </a:defRPr>
            </a:lvl1pPr>
            <a:lvl2pPr>
              <a:buClr>
                <a:schemeClr val="bg1"/>
              </a:buClr>
              <a:defRPr>
                <a:solidFill>
                  <a:srgbClr val="FFFFFF"/>
                </a:solidFill>
              </a:defRPr>
            </a:lvl2pPr>
            <a:lvl3pPr>
              <a:buClr>
                <a:schemeClr val="bg1"/>
              </a:buClr>
              <a:defRPr>
                <a:solidFill>
                  <a:srgbClr val="FFFFFF"/>
                </a:solidFill>
              </a:defRPr>
            </a:lvl3pPr>
            <a:lvl4pPr>
              <a:buClr>
                <a:schemeClr val="bg1"/>
              </a:buClr>
              <a:defRPr>
                <a:solidFill>
                  <a:srgbClr val="FFFFFF"/>
                </a:solidFill>
              </a:defRPr>
            </a:lvl4pPr>
            <a:lvl5pPr>
              <a:buClr>
                <a:schemeClr val="bg1"/>
              </a:buCl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88D1665-5AE7-A34E-8BD0-6509C87FBE72}"/>
              </a:ext>
            </a:extLst>
          </p:cNvPr>
          <p:cNvSpPr txBox="1"/>
          <p:nvPr/>
        </p:nvSpPr>
        <p:spPr>
          <a:xfrm>
            <a:off x="3959040" y="6450943"/>
            <a:ext cx="42739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0" i="0" spc="0" dirty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and Proprietary – </a:t>
            </a:r>
            <a:fld id="{273BF0A6-8F94-D740-AF44-77877FCA3DF8}" type="datetimeyyyy">
              <a:rPr lang="en-US" sz="1000" b="0" i="0" spc="0" smtClean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</a:t>
            </a:fld>
            <a:r>
              <a:rPr lang="en-US" sz="1000" b="0" i="0" spc="0" dirty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Catalyst Health Group</a:t>
            </a:r>
          </a:p>
        </p:txBody>
      </p:sp>
      <p:pic>
        <p:nvPicPr>
          <p:cNvPr id="20" name="Graphic 19">
            <a:extLst>
              <a:ext uri="{FF2B5EF4-FFF2-40B4-BE49-F238E27FC236}">
                <a16:creationId xmlns:a16="http://schemas.microsoft.com/office/drawing/2014/main" id="{066FAE19-5C5D-9940-83EE-B04378E7AC0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38200" y="6268586"/>
            <a:ext cx="1263891" cy="360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3873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_Column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27779090-71A0-5943-BD86-09C45235ABDF}"/>
              </a:ext>
            </a:extLst>
          </p:cNvPr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C63BD0C-42F8-0E4A-B7CC-ECFFF8FD3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76323"/>
            <a:ext cx="10515600" cy="604781"/>
          </a:xfrm>
          <a:prstGeom prst="rect">
            <a:avLst/>
          </a:prstGeom>
        </p:spPr>
        <p:txBody>
          <a:bodyPr anchor="t" anchorCtr="0">
            <a:spAutoFit/>
          </a:bodyPr>
          <a:lstStyle>
            <a:lvl1pPr>
              <a:defRPr sz="3600" b="1">
                <a:solidFill>
                  <a:srgbClr val="FFFFFF"/>
                </a:solidFill>
                <a:latin typeface="Palatino" pitchFamily="2" charset="77"/>
                <a:ea typeface="Palatino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1000E231-9DB6-CE41-AB90-72D31F66871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6179" y="1247249"/>
            <a:ext cx="10515599" cy="365125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C7218994-8288-8044-818C-458B1B6B30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450943"/>
            <a:ext cx="2743200" cy="24622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10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2E8D616-AAA4-1848-BF88-A22578A5071C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88D1665-5AE7-A34E-8BD0-6509C87FBE72}"/>
              </a:ext>
            </a:extLst>
          </p:cNvPr>
          <p:cNvSpPr txBox="1"/>
          <p:nvPr/>
        </p:nvSpPr>
        <p:spPr>
          <a:xfrm>
            <a:off x="3959040" y="6450943"/>
            <a:ext cx="42739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0" i="0" spc="0" dirty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and Proprietary – </a:t>
            </a:r>
            <a:fld id="{273BF0A6-8F94-D740-AF44-77877FCA3DF8}" type="datetimeyyyy">
              <a:rPr lang="en-US" sz="1000" b="0" i="0" spc="0" smtClean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</a:t>
            </a:fld>
            <a:r>
              <a:rPr lang="en-US" sz="1000" b="0" i="0" spc="0" dirty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Catalyst Health Group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D8DA6A6C-58F5-594A-86DD-5BF3F8EBAD8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1825624"/>
            <a:ext cx="3121084" cy="3835401"/>
          </a:xfrm>
        </p:spPr>
        <p:txBody>
          <a:bodyPr>
            <a:noAutofit/>
          </a:bodyPr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17BFA943-AAF4-434E-9858-78848F2503F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530660" y="1825624"/>
            <a:ext cx="3121084" cy="3835401"/>
          </a:xfrm>
        </p:spPr>
        <p:txBody>
          <a:bodyPr>
            <a:noAutofit/>
          </a:bodyPr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D961C8D5-1C51-AD44-9CDD-CB4C8248DDA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223120" y="1825625"/>
            <a:ext cx="3130680" cy="3835400"/>
          </a:xfrm>
        </p:spPr>
        <p:txBody>
          <a:bodyPr>
            <a:noAutofit/>
          </a:bodyPr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87924A65-1BDA-AB48-B933-D600685A229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38200" y="6268586"/>
            <a:ext cx="1263891" cy="360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85548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_Column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27779090-71A0-5943-BD86-09C45235ABDF}"/>
              </a:ext>
            </a:extLst>
          </p:cNvPr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C63BD0C-42F8-0E4A-B7CC-ECFFF8FD3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76323"/>
            <a:ext cx="10515600" cy="604781"/>
          </a:xfrm>
          <a:prstGeom prst="rect">
            <a:avLst/>
          </a:prstGeom>
        </p:spPr>
        <p:txBody>
          <a:bodyPr anchor="t" anchorCtr="0">
            <a:spAutoFit/>
          </a:bodyPr>
          <a:lstStyle>
            <a:lvl1pPr>
              <a:defRPr sz="3600" b="1">
                <a:solidFill>
                  <a:srgbClr val="FFFFFF"/>
                </a:solidFill>
                <a:latin typeface="Palatino" pitchFamily="2" charset="77"/>
                <a:ea typeface="Palatino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1000E231-9DB6-CE41-AB90-72D31F66871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6179" y="1247249"/>
            <a:ext cx="10515599" cy="365125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C7218994-8288-8044-818C-458B1B6B30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450943"/>
            <a:ext cx="2743200" cy="24622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10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2E8D616-AAA4-1848-BF88-A22578A5071C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88D1665-5AE7-A34E-8BD0-6509C87FBE72}"/>
              </a:ext>
            </a:extLst>
          </p:cNvPr>
          <p:cNvSpPr txBox="1"/>
          <p:nvPr/>
        </p:nvSpPr>
        <p:spPr>
          <a:xfrm>
            <a:off x="3959040" y="6450943"/>
            <a:ext cx="42739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0" i="0" spc="0" dirty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and Proprietary – </a:t>
            </a:r>
            <a:fld id="{273BF0A6-8F94-D740-AF44-77877FCA3DF8}" type="datetimeyyyy">
              <a:rPr lang="en-US" sz="1000" b="0" i="0" spc="0" smtClean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</a:t>
            </a:fld>
            <a:r>
              <a:rPr lang="en-US" sz="1000" b="0" i="0" spc="0" dirty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Catalyst Health Group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EC59580C-BF81-1F4F-8ED4-0A778B489BF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1825625"/>
            <a:ext cx="2520932" cy="3835401"/>
          </a:xfrm>
        </p:spPr>
        <p:txBody>
          <a:bodyPr>
            <a:noAutofit/>
          </a:bodyPr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47AD8B7A-D7B2-8343-B0BF-73BD2092005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497922" y="1825624"/>
            <a:ext cx="2520932" cy="3835401"/>
          </a:xfrm>
        </p:spPr>
        <p:txBody>
          <a:bodyPr>
            <a:noAutofit/>
          </a:bodyPr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57A60507-D2BA-8A4E-BE33-50CF4A6D26B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157644" y="1825625"/>
            <a:ext cx="2528683" cy="3835400"/>
          </a:xfrm>
        </p:spPr>
        <p:txBody>
          <a:bodyPr>
            <a:noAutofit/>
          </a:bodyPr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574B60CD-7DB0-604E-A5C9-A1A2E4B890D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5117" y="1825626"/>
            <a:ext cx="2528683" cy="3835400"/>
          </a:xfrm>
        </p:spPr>
        <p:txBody>
          <a:bodyPr>
            <a:noAutofit/>
          </a:bodyPr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BC129995-2F9F-6542-932C-6244DE2C495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38200" y="6268586"/>
            <a:ext cx="1263891" cy="360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73220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ne_Column_Blu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6DD339A-59F7-EB4D-AD5F-A0D20FEF5FA8}"/>
              </a:ext>
            </a:extLst>
          </p:cNvPr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6D3B06C-0CC0-E741-AF7C-AEE5A3CF35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76323"/>
            <a:ext cx="10515600" cy="604781"/>
          </a:xfrm>
          <a:prstGeom prst="rect">
            <a:avLst/>
          </a:prstGeom>
        </p:spPr>
        <p:txBody>
          <a:bodyPr anchor="t" anchorCtr="0">
            <a:spAutoFit/>
          </a:bodyPr>
          <a:lstStyle>
            <a:lvl1pPr>
              <a:defRPr sz="3600" b="1">
                <a:solidFill>
                  <a:srgbClr val="FFFFFF"/>
                </a:solidFill>
                <a:latin typeface="Palatino" pitchFamily="2" charset="77"/>
                <a:ea typeface="Palatino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F21C8BA-459A-C54E-870D-52D6EE1B73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1247249"/>
            <a:ext cx="10515600" cy="365125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6F29695E-D8AE-BE40-9E27-54F0B739F4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450943"/>
            <a:ext cx="2743200" cy="24622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10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2E8D616-AAA4-1848-BF88-A22578A5071C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5B5A1756-CF05-9E41-9E94-8184C226D6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199" y="1825624"/>
            <a:ext cx="10515599" cy="2971801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rgbClr val="FFFFFF"/>
                </a:solidFill>
              </a:defRPr>
            </a:lvl1pPr>
            <a:lvl2pPr>
              <a:buClr>
                <a:schemeClr val="bg1"/>
              </a:buClr>
              <a:defRPr>
                <a:solidFill>
                  <a:srgbClr val="FFFFFF"/>
                </a:solidFill>
              </a:defRPr>
            </a:lvl2pPr>
            <a:lvl3pPr>
              <a:buClr>
                <a:schemeClr val="bg1"/>
              </a:buClr>
              <a:defRPr>
                <a:solidFill>
                  <a:srgbClr val="FFFFFF"/>
                </a:solidFill>
              </a:defRPr>
            </a:lvl3pPr>
            <a:lvl4pPr>
              <a:buClr>
                <a:schemeClr val="bg1"/>
              </a:buClr>
              <a:defRPr>
                <a:solidFill>
                  <a:srgbClr val="FFFFFF"/>
                </a:solidFill>
              </a:defRPr>
            </a:lvl4pPr>
            <a:lvl5pPr>
              <a:buClr>
                <a:schemeClr val="bg1"/>
              </a:buCl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906996B-83FB-0F47-9DA5-B105A1DF5F66}"/>
              </a:ext>
            </a:extLst>
          </p:cNvPr>
          <p:cNvSpPr txBox="1"/>
          <p:nvPr/>
        </p:nvSpPr>
        <p:spPr>
          <a:xfrm>
            <a:off x="3959040" y="6450943"/>
            <a:ext cx="42739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0" i="0" spc="0" dirty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and Proprietary – </a:t>
            </a:r>
            <a:fld id="{273BF0A6-8F94-D740-AF44-77877FCA3DF8}" type="datetimeyyyy">
              <a:rPr lang="en-US" sz="1000" b="0" i="0" spc="0" smtClean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</a:t>
            </a:fld>
            <a:r>
              <a:rPr lang="en-US" sz="1000" b="0" i="0" spc="0" dirty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Catalyst Health Group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8024C59-6816-E843-B999-97D3624D7EC0}"/>
              </a:ext>
            </a:extLst>
          </p:cNvPr>
          <p:cNvGrpSpPr/>
          <p:nvPr/>
        </p:nvGrpSpPr>
        <p:grpSpPr>
          <a:xfrm>
            <a:off x="9305776" y="810972"/>
            <a:ext cx="2048023" cy="135482"/>
            <a:chOff x="838200" y="4272395"/>
            <a:chExt cx="2048023" cy="228600"/>
          </a:xfrm>
        </p:grpSpPr>
        <p:sp>
          <p:nvSpPr>
            <p:cNvPr id="12" name="Rounded Rectangle 11">
              <a:extLst>
                <a:ext uri="{FF2B5EF4-FFF2-40B4-BE49-F238E27FC236}">
                  <a16:creationId xmlns:a16="http://schemas.microsoft.com/office/drawing/2014/main" id="{BDFF9CC5-735B-534E-BF0A-F56647BEF596}"/>
                </a:ext>
              </a:extLst>
            </p:cNvPr>
            <p:cNvSpPr/>
            <p:nvPr/>
          </p:nvSpPr>
          <p:spPr>
            <a:xfrm>
              <a:off x="838200" y="4272395"/>
              <a:ext cx="1227221" cy="2286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15F53158-35E3-044B-AAEA-A01566360664}"/>
                </a:ext>
              </a:extLst>
            </p:cNvPr>
            <p:cNvSpPr/>
            <p:nvPr/>
          </p:nvSpPr>
          <p:spPr>
            <a:xfrm>
              <a:off x="2169530" y="4272395"/>
              <a:ext cx="137572" cy="228600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ounded Rectangle 14">
              <a:extLst>
                <a:ext uri="{FF2B5EF4-FFF2-40B4-BE49-F238E27FC236}">
                  <a16:creationId xmlns:a16="http://schemas.microsoft.com/office/drawing/2014/main" id="{CAD37450-D97E-0E41-8F39-CBABA534088B}"/>
                </a:ext>
              </a:extLst>
            </p:cNvPr>
            <p:cNvSpPr/>
            <p:nvPr/>
          </p:nvSpPr>
          <p:spPr>
            <a:xfrm>
              <a:off x="2407308" y="4272395"/>
              <a:ext cx="478915" cy="2286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1AEEBDA1-A191-0441-8DD8-75C6CE407992}"/>
              </a:ext>
            </a:extLst>
          </p:cNvPr>
          <p:cNvGrpSpPr/>
          <p:nvPr userDrawn="1"/>
        </p:nvGrpSpPr>
        <p:grpSpPr>
          <a:xfrm>
            <a:off x="9305776" y="810972"/>
            <a:ext cx="2048023" cy="135482"/>
            <a:chOff x="838200" y="4272395"/>
            <a:chExt cx="2048023" cy="228600"/>
          </a:xfrm>
        </p:grpSpPr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8235C7F1-466A-584D-BE99-84F72F1C20C9}"/>
                </a:ext>
              </a:extLst>
            </p:cNvPr>
            <p:cNvSpPr/>
            <p:nvPr/>
          </p:nvSpPr>
          <p:spPr>
            <a:xfrm>
              <a:off x="838200" y="4272395"/>
              <a:ext cx="1227221" cy="2286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34AE2815-EE3B-3D4B-81CD-67C428CDE130}"/>
                </a:ext>
              </a:extLst>
            </p:cNvPr>
            <p:cNvSpPr/>
            <p:nvPr/>
          </p:nvSpPr>
          <p:spPr>
            <a:xfrm>
              <a:off x="2169530" y="4272395"/>
              <a:ext cx="137572" cy="228600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ounded Rectangle 23">
              <a:extLst>
                <a:ext uri="{FF2B5EF4-FFF2-40B4-BE49-F238E27FC236}">
                  <a16:creationId xmlns:a16="http://schemas.microsoft.com/office/drawing/2014/main" id="{88D31577-F0C1-914E-9C91-DA300F2512B3}"/>
                </a:ext>
              </a:extLst>
            </p:cNvPr>
            <p:cNvSpPr/>
            <p:nvPr/>
          </p:nvSpPr>
          <p:spPr>
            <a:xfrm>
              <a:off x="2407308" y="4272395"/>
              <a:ext cx="478915" cy="2286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5" name="Graphic 24">
            <a:extLst>
              <a:ext uri="{FF2B5EF4-FFF2-40B4-BE49-F238E27FC236}">
                <a16:creationId xmlns:a16="http://schemas.microsoft.com/office/drawing/2014/main" id="{DB493775-CFB9-6748-AD95-2B1AC182010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38200" y="6268586"/>
            <a:ext cx="1263891" cy="360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006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_2_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238B6698-39A8-6A4E-9668-DCCCF4F1A4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38199" y="712151"/>
            <a:ext cx="1867486" cy="53265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F5D58CE5-A2AC-6548-AAA9-2B914575EE5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3738"/>
          <a:stretch/>
        </p:blipFill>
        <p:spPr>
          <a:xfrm rot="10800000">
            <a:off x="7799582" y="635000"/>
            <a:ext cx="4392417" cy="44805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CCD2F42-37E4-2345-9C24-5F2ACC79959C}"/>
              </a:ext>
            </a:extLst>
          </p:cNvPr>
          <p:cNvSpPr txBox="1"/>
          <p:nvPr/>
        </p:nvSpPr>
        <p:spPr>
          <a:xfrm>
            <a:off x="3959040" y="6450943"/>
            <a:ext cx="42739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0" i="0" spc="0" dirty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and Proprietary – </a:t>
            </a:r>
            <a:fld id="{273BF0A6-8F94-D740-AF44-77877FCA3DF8}" type="datetimeyyyy">
              <a:rPr lang="en-US" sz="1000" b="0" i="0" spc="0" smtClean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</a:t>
            </a:fld>
            <a:r>
              <a:rPr lang="en-US" sz="1000" b="0" i="0" spc="0" dirty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Catalyst Health Group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BF0F0E8-7B05-CC46-8E42-6AE12359C2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199" y="2540295"/>
            <a:ext cx="7459133" cy="1777410"/>
          </a:xfrm>
          <a:prstGeom prst="rect">
            <a:avLst/>
          </a:prstGeom>
          <a:noFill/>
        </p:spPr>
        <p:txBody>
          <a:bodyPr anchor="t" anchorCtr="0">
            <a:spAutoFit/>
          </a:bodyPr>
          <a:lstStyle>
            <a:lvl1pPr algn="l">
              <a:defRPr sz="6000" b="1">
                <a:solidFill>
                  <a:srgbClr val="FFFFFF"/>
                </a:solidFill>
                <a:latin typeface="Palatino" pitchFamily="2" charset="77"/>
                <a:ea typeface="Palatino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4825B98E-04DB-924F-8DB8-C2410FA90B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199" y="4409780"/>
            <a:ext cx="7459133" cy="424732"/>
          </a:xfrm>
        </p:spPr>
        <p:txBody>
          <a:bodyPr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32061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_Column_Blu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27779090-71A0-5943-BD86-09C45235ABDF}"/>
              </a:ext>
            </a:extLst>
          </p:cNvPr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C63BD0C-42F8-0E4A-B7CC-ECFFF8FD3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76323"/>
            <a:ext cx="10515600" cy="604781"/>
          </a:xfrm>
          <a:prstGeom prst="rect">
            <a:avLst/>
          </a:prstGeom>
        </p:spPr>
        <p:txBody>
          <a:bodyPr anchor="t" anchorCtr="0">
            <a:spAutoFit/>
          </a:bodyPr>
          <a:lstStyle>
            <a:lvl1pPr>
              <a:defRPr sz="3600" b="1">
                <a:solidFill>
                  <a:srgbClr val="FFFFFF"/>
                </a:solidFill>
                <a:latin typeface="Palatino" pitchFamily="2" charset="77"/>
                <a:ea typeface="Palatino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1000E231-9DB6-CE41-AB90-72D31F66871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6179" y="1247249"/>
            <a:ext cx="10515599" cy="365125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C7218994-8288-8044-818C-458B1B6B30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450943"/>
            <a:ext cx="2743200" cy="24622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10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2E8D616-AAA4-1848-BF88-A22578A5071C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1C4BA0AE-76E7-8949-9256-1B3F7C1A3F5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1825624"/>
            <a:ext cx="5181600" cy="2971801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rgbClr val="FFFFFF"/>
                </a:solidFill>
              </a:defRPr>
            </a:lvl1pPr>
            <a:lvl2pPr>
              <a:buClr>
                <a:schemeClr val="bg1"/>
              </a:buClr>
              <a:defRPr>
                <a:solidFill>
                  <a:srgbClr val="FFFFFF"/>
                </a:solidFill>
              </a:defRPr>
            </a:lvl2pPr>
            <a:lvl3pPr>
              <a:buClr>
                <a:schemeClr val="bg1"/>
              </a:buClr>
              <a:defRPr>
                <a:solidFill>
                  <a:srgbClr val="FFFFFF"/>
                </a:solidFill>
              </a:defRPr>
            </a:lvl3pPr>
            <a:lvl4pPr>
              <a:buClr>
                <a:schemeClr val="bg1"/>
              </a:buClr>
              <a:defRPr>
                <a:solidFill>
                  <a:srgbClr val="FFFFFF"/>
                </a:solidFill>
              </a:defRPr>
            </a:lvl4pPr>
            <a:lvl5pPr>
              <a:buClr>
                <a:schemeClr val="bg1"/>
              </a:buCl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8">
            <a:extLst>
              <a:ext uri="{FF2B5EF4-FFF2-40B4-BE49-F238E27FC236}">
                <a16:creationId xmlns:a16="http://schemas.microsoft.com/office/drawing/2014/main" id="{3C60DB1A-AF50-124A-AFD8-FCD45206C38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172198" y="1825624"/>
            <a:ext cx="5181600" cy="2971801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rgbClr val="FFFFFF"/>
                </a:solidFill>
              </a:defRPr>
            </a:lvl1pPr>
            <a:lvl2pPr>
              <a:buClr>
                <a:schemeClr val="bg1"/>
              </a:buClr>
              <a:defRPr>
                <a:solidFill>
                  <a:srgbClr val="FFFFFF"/>
                </a:solidFill>
              </a:defRPr>
            </a:lvl2pPr>
            <a:lvl3pPr>
              <a:buClr>
                <a:schemeClr val="bg1"/>
              </a:buClr>
              <a:defRPr>
                <a:solidFill>
                  <a:srgbClr val="FFFFFF"/>
                </a:solidFill>
              </a:defRPr>
            </a:lvl3pPr>
            <a:lvl4pPr>
              <a:buClr>
                <a:schemeClr val="bg1"/>
              </a:buClr>
              <a:defRPr>
                <a:solidFill>
                  <a:srgbClr val="FFFFFF"/>
                </a:solidFill>
              </a:defRPr>
            </a:lvl4pPr>
            <a:lvl5pPr>
              <a:buClr>
                <a:schemeClr val="bg1"/>
              </a:buCl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88D1665-5AE7-A34E-8BD0-6509C87FBE72}"/>
              </a:ext>
            </a:extLst>
          </p:cNvPr>
          <p:cNvSpPr txBox="1"/>
          <p:nvPr/>
        </p:nvSpPr>
        <p:spPr>
          <a:xfrm>
            <a:off x="3959040" y="6450943"/>
            <a:ext cx="42739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0" i="0" spc="0" dirty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and Proprietary – </a:t>
            </a:r>
            <a:fld id="{273BF0A6-8F94-D740-AF44-77877FCA3DF8}" type="datetimeyyyy">
              <a:rPr lang="en-US" sz="1000" b="0" i="0" spc="0" smtClean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</a:t>
            </a:fld>
            <a:r>
              <a:rPr lang="en-US" sz="1000" b="0" i="0" spc="0" dirty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Catalyst Health Group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EB45824-3760-DA48-BEE8-AB4C1B19DE13}"/>
              </a:ext>
            </a:extLst>
          </p:cNvPr>
          <p:cNvGrpSpPr/>
          <p:nvPr/>
        </p:nvGrpSpPr>
        <p:grpSpPr>
          <a:xfrm>
            <a:off x="9305776" y="810972"/>
            <a:ext cx="2048023" cy="135482"/>
            <a:chOff x="838200" y="4272395"/>
            <a:chExt cx="2048023" cy="228600"/>
          </a:xfrm>
        </p:grpSpPr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3E650D46-A712-7246-8595-F1F9716C61D6}"/>
                </a:ext>
              </a:extLst>
            </p:cNvPr>
            <p:cNvSpPr/>
            <p:nvPr/>
          </p:nvSpPr>
          <p:spPr>
            <a:xfrm>
              <a:off x="838200" y="4272395"/>
              <a:ext cx="1227221" cy="2286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ounded Rectangle 20">
              <a:extLst>
                <a:ext uri="{FF2B5EF4-FFF2-40B4-BE49-F238E27FC236}">
                  <a16:creationId xmlns:a16="http://schemas.microsoft.com/office/drawing/2014/main" id="{D102DACF-4B34-0C45-8060-11B8FD96C4B9}"/>
                </a:ext>
              </a:extLst>
            </p:cNvPr>
            <p:cNvSpPr/>
            <p:nvPr/>
          </p:nvSpPr>
          <p:spPr>
            <a:xfrm>
              <a:off x="2169530" y="4272395"/>
              <a:ext cx="137572" cy="228600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3DF8077B-78BE-FE48-8E8E-67C020F3146B}"/>
                </a:ext>
              </a:extLst>
            </p:cNvPr>
            <p:cNvSpPr/>
            <p:nvPr/>
          </p:nvSpPr>
          <p:spPr>
            <a:xfrm>
              <a:off x="2407308" y="4272395"/>
              <a:ext cx="478915" cy="2286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92485C3-13ED-FC47-A973-C1838BDED4CE}"/>
              </a:ext>
            </a:extLst>
          </p:cNvPr>
          <p:cNvGrpSpPr/>
          <p:nvPr userDrawn="1"/>
        </p:nvGrpSpPr>
        <p:grpSpPr>
          <a:xfrm>
            <a:off x="9305776" y="810972"/>
            <a:ext cx="2048023" cy="135482"/>
            <a:chOff x="838200" y="4272395"/>
            <a:chExt cx="2048023" cy="228600"/>
          </a:xfrm>
        </p:grpSpPr>
        <p:sp>
          <p:nvSpPr>
            <p:cNvPr id="25" name="Rounded Rectangle 24">
              <a:extLst>
                <a:ext uri="{FF2B5EF4-FFF2-40B4-BE49-F238E27FC236}">
                  <a16:creationId xmlns:a16="http://schemas.microsoft.com/office/drawing/2014/main" id="{237E3912-ECFF-7E49-8415-8311FF482DB7}"/>
                </a:ext>
              </a:extLst>
            </p:cNvPr>
            <p:cNvSpPr/>
            <p:nvPr/>
          </p:nvSpPr>
          <p:spPr>
            <a:xfrm>
              <a:off x="838200" y="4272395"/>
              <a:ext cx="1227221" cy="2286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ounded Rectangle 25">
              <a:extLst>
                <a:ext uri="{FF2B5EF4-FFF2-40B4-BE49-F238E27FC236}">
                  <a16:creationId xmlns:a16="http://schemas.microsoft.com/office/drawing/2014/main" id="{51F4E890-6F2E-BF40-9A8D-12E06BD07822}"/>
                </a:ext>
              </a:extLst>
            </p:cNvPr>
            <p:cNvSpPr/>
            <p:nvPr/>
          </p:nvSpPr>
          <p:spPr>
            <a:xfrm>
              <a:off x="2169530" y="4272395"/>
              <a:ext cx="137572" cy="228600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ounded Rectangle 26">
              <a:extLst>
                <a:ext uri="{FF2B5EF4-FFF2-40B4-BE49-F238E27FC236}">
                  <a16:creationId xmlns:a16="http://schemas.microsoft.com/office/drawing/2014/main" id="{612EBF30-62ED-A841-87D7-EC9AED52E421}"/>
                </a:ext>
              </a:extLst>
            </p:cNvPr>
            <p:cNvSpPr/>
            <p:nvPr/>
          </p:nvSpPr>
          <p:spPr>
            <a:xfrm>
              <a:off x="2407308" y="4272395"/>
              <a:ext cx="478915" cy="2286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8" name="Graphic 27">
            <a:extLst>
              <a:ext uri="{FF2B5EF4-FFF2-40B4-BE49-F238E27FC236}">
                <a16:creationId xmlns:a16="http://schemas.microsoft.com/office/drawing/2014/main" id="{8E1A3E7A-705C-6D48-83B3-6527F60380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38200" y="6268586"/>
            <a:ext cx="1263891" cy="360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12688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_Column_Blu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27779090-71A0-5943-BD86-09C45235ABDF}"/>
              </a:ext>
            </a:extLst>
          </p:cNvPr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C63BD0C-42F8-0E4A-B7CC-ECFFF8FD3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76323"/>
            <a:ext cx="10515600" cy="604781"/>
          </a:xfrm>
          <a:prstGeom prst="rect">
            <a:avLst/>
          </a:prstGeom>
        </p:spPr>
        <p:txBody>
          <a:bodyPr anchor="t" anchorCtr="0">
            <a:spAutoFit/>
          </a:bodyPr>
          <a:lstStyle>
            <a:lvl1pPr>
              <a:defRPr sz="3600" b="1">
                <a:solidFill>
                  <a:srgbClr val="FFFFFF"/>
                </a:solidFill>
                <a:latin typeface="Palatino" pitchFamily="2" charset="77"/>
                <a:ea typeface="Palatino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1000E231-9DB6-CE41-AB90-72D31F66871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6179" y="1247249"/>
            <a:ext cx="10515599" cy="365125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C7218994-8288-8044-818C-458B1B6B30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450943"/>
            <a:ext cx="2743200" cy="24622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10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2E8D616-AAA4-1848-BF88-A22578A5071C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88D1665-5AE7-A34E-8BD0-6509C87FBE72}"/>
              </a:ext>
            </a:extLst>
          </p:cNvPr>
          <p:cNvSpPr txBox="1"/>
          <p:nvPr/>
        </p:nvSpPr>
        <p:spPr>
          <a:xfrm>
            <a:off x="3959040" y="6450943"/>
            <a:ext cx="42739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0" i="0" spc="0" dirty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and Proprietary – </a:t>
            </a:r>
            <a:fld id="{273BF0A6-8F94-D740-AF44-77877FCA3DF8}" type="datetimeyyyy">
              <a:rPr lang="en-US" sz="1000" b="0" i="0" spc="0" smtClean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</a:t>
            </a:fld>
            <a:r>
              <a:rPr lang="en-US" sz="1000" b="0" i="0" spc="0" dirty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Catalyst Health Group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D8DA6A6C-58F5-594A-86DD-5BF3F8EBAD8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1825624"/>
            <a:ext cx="3121084" cy="3835401"/>
          </a:xfrm>
        </p:spPr>
        <p:txBody>
          <a:bodyPr>
            <a:noAutofit/>
          </a:bodyPr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17BFA943-AAF4-434E-9858-78848F2503F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530660" y="1825624"/>
            <a:ext cx="3121084" cy="3835401"/>
          </a:xfrm>
        </p:spPr>
        <p:txBody>
          <a:bodyPr>
            <a:noAutofit/>
          </a:bodyPr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D961C8D5-1C51-AD44-9CDD-CB4C8248DDA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223120" y="1825625"/>
            <a:ext cx="3130680" cy="3835400"/>
          </a:xfrm>
        </p:spPr>
        <p:txBody>
          <a:bodyPr>
            <a:noAutofit/>
          </a:bodyPr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D04F137-83B8-F645-B7BB-E97FA74A29F6}"/>
              </a:ext>
            </a:extLst>
          </p:cNvPr>
          <p:cNvGrpSpPr/>
          <p:nvPr/>
        </p:nvGrpSpPr>
        <p:grpSpPr>
          <a:xfrm>
            <a:off x="9305776" y="810972"/>
            <a:ext cx="2048023" cy="135482"/>
            <a:chOff x="838200" y="4272395"/>
            <a:chExt cx="2048023" cy="228600"/>
          </a:xfrm>
        </p:grpSpPr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9871273F-FF51-BD43-B4D1-FF1F60C4E366}"/>
                </a:ext>
              </a:extLst>
            </p:cNvPr>
            <p:cNvSpPr/>
            <p:nvPr/>
          </p:nvSpPr>
          <p:spPr>
            <a:xfrm>
              <a:off x="838200" y="4272395"/>
              <a:ext cx="1227221" cy="2286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546A6517-3502-BA40-9BC6-EDB70FFA70CB}"/>
                </a:ext>
              </a:extLst>
            </p:cNvPr>
            <p:cNvSpPr/>
            <p:nvPr/>
          </p:nvSpPr>
          <p:spPr>
            <a:xfrm>
              <a:off x="2169530" y="4272395"/>
              <a:ext cx="137572" cy="228600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A664C738-8AEA-E34E-A878-863CC110B093}"/>
                </a:ext>
              </a:extLst>
            </p:cNvPr>
            <p:cNvSpPr/>
            <p:nvPr/>
          </p:nvSpPr>
          <p:spPr>
            <a:xfrm>
              <a:off x="2407308" y="4272395"/>
              <a:ext cx="478915" cy="2286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512C5EB5-4384-E248-B1F3-0A40FEE96FAB}"/>
              </a:ext>
            </a:extLst>
          </p:cNvPr>
          <p:cNvGrpSpPr/>
          <p:nvPr userDrawn="1"/>
        </p:nvGrpSpPr>
        <p:grpSpPr>
          <a:xfrm>
            <a:off x="9305776" y="810972"/>
            <a:ext cx="2048023" cy="135482"/>
            <a:chOff x="838200" y="4272395"/>
            <a:chExt cx="2048023" cy="228600"/>
          </a:xfrm>
        </p:grpSpPr>
        <p:sp>
          <p:nvSpPr>
            <p:cNvPr id="26" name="Rounded Rectangle 25">
              <a:extLst>
                <a:ext uri="{FF2B5EF4-FFF2-40B4-BE49-F238E27FC236}">
                  <a16:creationId xmlns:a16="http://schemas.microsoft.com/office/drawing/2014/main" id="{75160A1F-5F61-AE42-9B7C-E0C3E4F50F54}"/>
                </a:ext>
              </a:extLst>
            </p:cNvPr>
            <p:cNvSpPr/>
            <p:nvPr/>
          </p:nvSpPr>
          <p:spPr>
            <a:xfrm>
              <a:off x="838200" y="4272395"/>
              <a:ext cx="1227221" cy="2286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ounded Rectangle 26">
              <a:extLst>
                <a:ext uri="{FF2B5EF4-FFF2-40B4-BE49-F238E27FC236}">
                  <a16:creationId xmlns:a16="http://schemas.microsoft.com/office/drawing/2014/main" id="{1F8E1766-54A4-FB48-A4C5-24B8BBB6ECCA}"/>
                </a:ext>
              </a:extLst>
            </p:cNvPr>
            <p:cNvSpPr/>
            <p:nvPr/>
          </p:nvSpPr>
          <p:spPr>
            <a:xfrm>
              <a:off x="2169530" y="4272395"/>
              <a:ext cx="137572" cy="228600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ounded Rectangle 27">
              <a:extLst>
                <a:ext uri="{FF2B5EF4-FFF2-40B4-BE49-F238E27FC236}">
                  <a16:creationId xmlns:a16="http://schemas.microsoft.com/office/drawing/2014/main" id="{3D3691E5-FC1A-BC45-9F2F-DFF163F7DA2F}"/>
                </a:ext>
              </a:extLst>
            </p:cNvPr>
            <p:cNvSpPr/>
            <p:nvPr/>
          </p:nvSpPr>
          <p:spPr>
            <a:xfrm>
              <a:off x="2407308" y="4272395"/>
              <a:ext cx="478915" cy="2286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9" name="Graphic 28">
            <a:extLst>
              <a:ext uri="{FF2B5EF4-FFF2-40B4-BE49-F238E27FC236}">
                <a16:creationId xmlns:a16="http://schemas.microsoft.com/office/drawing/2014/main" id="{DE9F2877-7D13-3345-AE3D-98BA098883F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38200" y="6268586"/>
            <a:ext cx="1263891" cy="360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38166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_Column_Blu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27779090-71A0-5943-BD86-09C45235ABDF}"/>
              </a:ext>
            </a:extLst>
          </p:cNvPr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C63BD0C-42F8-0E4A-B7CC-ECFFF8FD3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76323"/>
            <a:ext cx="10515600" cy="604781"/>
          </a:xfrm>
          <a:prstGeom prst="rect">
            <a:avLst/>
          </a:prstGeom>
        </p:spPr>
        <p:txBody>
          <a:bodyPr anchor="t" anchorCtr="0">
            <a:spAutoFit/>
          </a:bodyPr>
          <a:lstStyle>
            <a:lvl1pPr>
              <a:defRPr sz="3600" b="1">
                <a:solidFill>
                  <a:srgbClr val="FFFFFF"/>
                </a:solidFill>
                <a:latin typeface="Palatino" pitchFamily="2" charset="77"/>
                <a:ea typeface="Palatino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1000E231-9DB6-CE41-AB90-72D31F66871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6179" y="1247249"/>
            <a:ext cx="10515599" cy="365125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C7218994-8288-8044-818C-458B1B6B30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450943"/>
            <a:ext cx="2743200" cy="24622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10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2E8D616-AAA4-1848-BF88-A22578A5071C}" type="slidenum">
              <a:rPr lang="en-US" smtClean="0"/>
              <a:t>‹#›</a:t>
            </a:fld>
            <a:endParaRPr lang="en-US"/>
          </a:p>
        </p:txBody>
      </p:sp>
      <p:pic>
        <p:nvPicPr>
          <p:cNvPr id="17" name="Graphic 16">
            <a:extLst>
              <a:ext uri="{FF2B5EF4-FFF2-40B4-BE49-F238E27FC236}">
                <a16:creationId xmlns:a16="http://schemas.microsoft.com/office/drawing/2014/main" id="{62FD9A7C-BE76-2F48-898C-A288EFF78E6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38200" y="6268586"/>
            <a:ext cx="1263891" cy="360491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888D1665-5AE7-A34E-8BD0-6509C87FBE72}"/>
              </a:ext>
            </a:extLst>
          </p:cNvPr>
          <p:cNvSpPr txBox="1"/>
          <p:nvPr/>
        </p:nvSpPr>
        <p:spPr>
          <a:xfrm>
            <a:off x="3959040" y="6450943"/>
            <a:ext cx="42739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0" i="0" spc="0" dirty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and Proprietary – </a:t>
            </a:r>
            <a:fld id="{273BF0A6-8F94-D740-AF44-77877FCA3DF8}" type="datetimeyyyy">
              <a:rPr lang="en-US" sz="1000" b="0" i="0" spc="0" smtClean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</a:t>
            </a:fld>
            <a:r>
              <a:rPr lang="en-US" sz="1000" b="0" i="0" spc="0" dirty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Catalyst Health Group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EC59580C-BF81-1F4F-8ED4-0A778B489BF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1825625"/>
            <a:ext cx="2520932" cy="3835401"/>
          </a:xfrm>
        </p:spPr>
        <p:txBody>
          <a:bodyPr>
            <a:noAutofit/>
          </a:bodyPr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47AD8B7A-D7B2-8343-B0BF-73BD2092005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497922" y="1825624"/>
            <a:ext cx="2520932" cy="3835401"/>
          </a:xfrm>
        </p:spPr>
        <p:txBody>
          <a:bodyPr>
            <a:noAutofit/>
          </a:bodyPr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57A60507-D2BA-8A4E-BE33-50CF4A6D26B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157644" y="1825625"/>
            <a:ext cx="2528683" cy="3835400"/>
          </a:xfrm>
        </p:spPr>
        <p:txBody>
          <a:bodyPr>
            <a:noAutofit/>
          </a:bodyPr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574B60CD-7DB0-604E-A5C9-A1A2E4B890D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5117" y="1825626"/>
            <a:ext cx="2528683" cy="3835400"/>
          </a:xfrm>
        </p:spPr>
        <p:txBody>
          <a:bodyPr>
            <a:noAutofit/>
          </a:bodyPr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79E062B-16DC-F942-A8E8-44F33BC4C54D}"/>
              </a:ext>
            </a:extLst>
          </p:cNvPr>
          <p:cNvGrpSpPr/>
          <p:nvPr/>
        </p:nvGrpSpPr>
        <p:grpSpPr>
          <a:xfrm>
            <a:off x="9305776" y="810972"/>
            <a:ext cx="2048023" cy="135482"/>
            <a:chOff x="838200" y="4272395"/>
            <a:chExt cx="2048023" cy="228600"/>
          </a:xfrm>
        </p:grpSpPr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4712FBD3-E095-674E-9F29-8F6222B81919}"/>
                </a:ext>
              </a:extLst>
            </p:cNvPr>
            <p:cNvSpPr/>
            <p:nvPr/>
          </p:nvSpPr>
          <p:spPr>
            <a:xfrm>
              <a:off x="838200" y="4272395"/>
              <a:ext cx="1227221" cy="2286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FCE612DF-236F-F44A-B489-3501F80E3B16}"/>
                </a:ext>
              </a:extLst>
            </p:cNvPr>
            <p:cNvSpPr/>
            <p:nvPr/>
          </p:nvSpPr>
          <p:spPr>
            <a:xfrm>
              <a:off x="2169530" y="4272395"/>
              <a:ext cx="137572" cy="228600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ounded Rectangle 23">
              <a:extLst>
                <a:ext uri="{FF2B5EF4-FFF2-40B4-BE49-F238E27FC236}">
                  <a16:creationId xmlns:a16="http://schemas.microsoft.com/office/drawing/2014/main" id="{1E4CF050-D583-9C46-B861-34235300A132}"/>
                </a:ext>
              </a:extLst>
            </p:cNvPr>
            <p:cNvSpPr/>
            <p:nvPr/>
          </p:nvSpPr>
          <p:spPr>
            <a:xfrm>
              <a:off x="2407308" y="4272395"/>
              <a:ext cx="478915" cy="2286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CE715F3-3B91-9C49-8670-A2A809A2CBCB}"/>
              </a:ext>
            </a:extLst>
          </p:cNvPr>
          <p:cNvGrpSpPr/>
          <p:nvPr userDrawn="1"/>
        </p:nvGrpSpPr>
        <p:grpSpPr>
          <a:xfrm>
            <a:off x="9305776" y="810972"/>
            <a:ext cx="2048023" cy="135482"/>
            <a:chOff x="838200" y="4272395"/>
            <a:chExt cx="2048023" cy="228600"/>
          </a:xfrm>
        </p:grpSpPr>
        <p:sp>
          <p:nvSpPr>
            <p:cNvPr id="27" name="Rounded Rectangle 26">
              <a:extLst>
                <a:ext uri="{FF2B5EF4-FFF2-40B4-BE49-F238E27FC236}">
                  <a16:creationId xmlns:a16="http://schemas.microsoft.com/office/drawing/2014/main" id="{248A9062-AB21-FA4E-9463-40897F7A7F86}"/>
                </a:ext>
              </a:extLst>
            </p:cNvPr>
            <p:cNvSpPr/>
            <p:nvPr/>
          </p:nvSpPr>
          <p:spPr>
            <a:xfrm>
              <a:off x="838200" y="4272395"/>
              <a:ext cx="1227221" cy="2286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ounded Rectangle 27">
              <a:extLst>
                <a:ext uri="{FF2B5EF4-FFF2-40B4-BE49-F238E27FC236}">
                  <a16:creationId xmlns:a16="http://schemas.microsoft.com/office/drawing/2014/main" id="{2946A94B-CD9A-FB4A-9FDE-9150F75BC1AB}"/>
                </a:ext>
              </a:extLst>
            </p:cNvPr>
            <p:cNvSpPr/>
            <p:nvPr/>
          </p:nvSpPr>
          <p:spPr>
            <a:xfrm>
              <a:off x="2169530" y="4272395"/>
              <a:ext cx="137572" cy="228600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C82D1325-082E-184D-B203-D6A47350C443}"/>
                </a:ext>
              </a:extLst>
            </p:cNvPr>
            <p:cNvSpPr/>
            <p:nvPr/>
          </p:nvSpPr>
          <p:spPr>
            <a:xfrm>
              <a:off x="2407308" y="4272395"/>
              <a:ext cx="478915" cy="2286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0565478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(No Logo)_One_Column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87DB121E-5F6C-CF41-87DF-E91ECAFC77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76323"/>
            <a:ext cx="10515600" cy="604781"/>
          </a:xfrm>
          <a:prstGeom prst="rect">
            <a:avLst/>
          </a:prstGeom>
        </p:spPr>
        <p:txBody>
          <a:bodyPr anchor="t" anchorCtr="0">
            <a:spAutoFit/>
          </a:bodyPr>
          <a:lstStyle>
            <a:lvl1pPr>
              <a:defRPr sz="3600" b="1">
                <a:solidFill>
                  <a:schemeClr val="tx1"/>
                </a:solidFill>
                <a:latin typeface="Palatino" pitchFamily="2" charset="77"/>
                <a:ea typeface="Palatino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65EE12E7-558B-1C4E-8C10-2350C579884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0262" y="1247249"/>
            <a:ext cx="10523538" cy="369332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D3CDE82B-6C32-B543-A7B0-5F141FE60A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450943"/>
            <a:ext cx="2743200" cy="24622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10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2E8D616-AAA4-1848-BF88-A22578A5071C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C62741A-195B-AE43-8135-5CCC503364F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1595309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58CCA8A-99D7-6048-848E-67C519D3BE0D}"/>
              </a:ext>
            </a:extLst>
          </p:cNvPr>
          <p:cNvSpPr txBox="1"/>
          <p:nvPr/>
        </p:nvSpPr>
        <p:spPr>
          <a:xfrm>
            <a:off x="3959040" y="6450943"/>
            <a:ext cx="42739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0" i="0" spc="0" dirty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and Proprietary – </a:t>
            </a:r>
            <a:fld id="{273BF0A6-8F94-D740-AF44-77877FCA3DF8}" type="datetimeyyyy">
              <a:rPr lang="en-US" sz="1000" b="0" i="0" spc="0" smtClean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</a:t>
            </a:fld>
            <a:r>
              <a:rPr lang="en-US" sz="1000" b="0" i="0" spc="0" dirty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Catalyst Health Group</a:t>
            </a:r>
          </a:p>
        </p:txBody>
      </p:sp>
    </p:spTree>
    <p:extLst>
      <p:ext uri="{BB962C8B-B14F-4D97-AF65-F5344CB8AC3E}">
        <p14:creationId xmlns:p14="http://schemas.microsoft.com/office/powerpoint/2010/main" val="112532417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(No Logo)_Two_Column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DFCBB82-684E-6A4F-8B31-7A070D36C8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450943"/>
            <a:ext cx="2743200" cy="24622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10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2E8D616-AAA4-1848-BF88-A22578A5071C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176C9D6A-7B06-4041-94A5-CCEF4CC4A9D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1825624"/>
            <a:ext cx="5181600" cy="38354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4B4E6141-AAE6-7E44-94C5-3F6004CEF82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170178" y="1825624"/>
            <a:ext cx="5181600" cy="38354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7716E51-8920-2249-8A61-4EDA611BDB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76323"/>
            <a:ext cx="10515600" cy="604781"/>
          </a:xfrm>
          <a:prstGeom prst="rect">
            <a:avLst/>
          </a:prstGeom>
        </p:spPr>
        <p:txBody>
          <a:bodyPr anchor="t" anchorCtr="0">
            <a:spAutoFit/>
          </a:bodyPr>
          <a:lstStyle>
            <a:lvl1pPr>
              <a:defRPr sz="3600" b="1">
                <a:solidFill>
                  <a:schemeClr val="tx1"/>
                </a:solidFill>
                <a:latin typeface="Palatino" pitchFamily="2" charset="77"/>
                <a:ea typeface="Palatino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0B5DD7D2-AC02-744C-AD7E-3B4EE8FFBB0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1247249"/>
            <a:ext cx="10515600" cy="369332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C248D66-252D-6B4B-93B7-DF780FC7D8C3}"/>
              </a:ext>
            </a:extLst>
          </p:cNvPr>
          <p:cNvSpPr txBox="1"/>
          <p:nvPr/>
        </p:nvSpPr>
        <p:spPr>
          <a:xfrm>
            <a:off x="3959040" y="6450943"/>
            <a:ext cx="42739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0" i="0" spc="0" dirty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and Proprietary – </a:t>
            </a:r>
            <a:fld id="{273BF0A6-8F94-D740-AF44-77877FCA3DF8}" type="datetimeyyyy">
              <a:rPr lang="en-US" sz="1000" b="0" i="0" spc="0" smtClean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</a:t>
            </a:fld>
            <a:r>
              <a:rPr lang="en-US" sz="1000" b="0" i="0" spc="0" dirty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Catalyst Health Group</a:t>
            </a:r>
          </a:p>
        </p:txBody>
      </p:sp>
    </p:spTree>
    <p:extLst>
      <p:ext uri="{BB962C8B-B14F-4D97-AF65-F5344CB8AC3E}">
        <p14:creationId xmlns:p14="http://schemas.microsoft.com/office/powerpoint/2010/main" val="8638920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(No Logo)_Three_Column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DFCBB82-684E-6A4F-8B31-7A070D36C8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450943"/>
            <a:ext cx="2743200" cy="24622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10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2E8D616-AAA4-1848-BF88-A22578A5071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7716E51-8920-2249-8A61-4EDA611BDB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76323"/>
            <a:ext cx="10515600" cy="604781"/>
          </a:xfrm>
          <a:prstGeom prst="rect">
            <a:avLst/>
          </a:prstGeom>
        </p:spPr>
        <p:txBody>
          <a:bodyPr anchor="t" anchorCtr="0">
            <a:spAutoFit/>
          </a:bodyPr>
          <a:lstStyle>
            <a:lvl1pPr>
              <a:defRPr sz="3600" b="1">
                <a:solidFill>
                  <a:schemeClr val="tx1"/>
                </a:solidFill>
                <a:latin typeface="Palatino" pitchFamily="2" charset="77"/>
                <a:ea typeface="Palatino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0B5DD7D2-AC02-744C-AD7E-3B4EE8FFBB0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1247249"/>
            <a:ext cx="10515600" cy="369332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C248D66-252D-6B4B-93B7-DF780FC7D8C3}"/>
              </a:ext>
            </a:extLst>
          </p:cNvPr>
          <p:cNvSpPr txBox="1"/>
          <p:nvPr/>
        </p:nvSpPr>
        <p:spPr>
          <a:xfrm>
            <a:off x="3959040" y="6450943"/>
            <a:ext cx="42739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0" i="0" spc="0" dirty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and Proprietary – </a:t>
            </a:r>
            <a:fld id="{273BF0A6-8F94-D740-AF44-77877FCA3DF8}" type="datetimeyyyy">
              <a:rPr lang="en-US" sz="1000" b="0" i="0" spc="0" smtClean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</a:t>
            </a:fld>
            <a:r>
              <a:rPr lang="en-US" sz="1000" b="0" i="0" spc="0" dirty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Catalyst Health Group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542ACBF-4016-304C-9DBD-556756C305B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1825624"/>
            <a:ext cx="3121084" cy="38354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EBD73D3B-4A91-E64C-9834-1C905AB9B0B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530660" y="1825624"/>
            <a:ext cx="3121084" cy="38354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760D7558-C310-1D42-8B00-28B08BAAF15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223120" y="1825625"/>
            <a:ext cx="3130680" cy="3835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503277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(No Logo)_Four_Column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DFCBB82-684E-6A4F-8B31-7A070D36C8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450943"/>
            <a:ext cx="2743200" cy="24622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10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2E8D616-AAA4-1848-BF88-A22578A5071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7716E51-8920-2249-8A61-4EDA611BDB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76323"/>
            <a:ext cx="10515600" cy="604781"/>
          </a:xfrm>
          <a:prstGeom prst="rect">
            <a:avLst/>
          </a:prstGeom>
        </p:spPr>
        <p:txBody>
          <a:bodyPr anchor="t" anchorCtr="0">
            <a:spAutoFit/>
          </a:bodyPr>
          <a:lstStyle>
            <a:lvl1pPr>
              <a:defRPr sz="3600" b="1">
                <a:solidFill>
                  <a:schemeClr val="tx1"/>
                </a:solidFill>
                <a:latin typeface="Palatino" pitchFamily="2" charset="77"/>
                <a:ea typeface="Palatino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0B5DD7D2-AC02-744C-AD7E-3B4EE8FFBB0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1247249"/>
            <a:ext cx="10515600" cy="369332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C248D66-252D-6B4B-93B7-DF780FC7D8C3}"/>
              </a:ext>
            </a:extLst>
          </p:cNvPr>
          <p:cNvSpPr txBox="1"/>
          <p:nvPr/>
        </p:nvSpPr>
        <p:spPr>
          <a:xfrm>
            <a:off x="3959040" y="6450943"/>
            <a:ext cx="42739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0" i="0" spc="0" dirty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and Proprietary – </a:t>
            </a:r>
            <a:fld id="{273BF0A6-8F94-D740-AF44-77877FCA3DF8}" type="datetimeyyyy">
              <a:rPr lang="en-US" sz="1000" b="0" i="0" spc="0" smtClean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</a:t>
            </a:fld>
            <a:r>
              <a:rPr lang="en-US" sz="1000" b="0" i="0" spc="0" dirty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Catalyst Health Group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5F441ADF-F337-F849-80BA-864919019F4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1825625"/>
            <a:ext cx="2520932" cy="38354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D36212E5-86AF-4E4A-98CC-503F549D8CE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497922" y="1825624"/>
            <a:ext cx="2520932" cy="38354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97F1C04C-EEB3-774D-9E61-97A73C35AD3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157644" y="1825625"/>
            <a:ext cx="2528683" cy="3835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2F3710DD-2669-0F4D-AE27-FBE90CDA343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5117" y="1825626"/>
            <a:ext cx="2528683" cy="3835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646409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Blu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9D425A1B-978C-3F47-9EEE-FAAC0060B336}"/>
              </a:ext>
            </a:extLst>
          </p:cNvPr>
          <p:cNvGrpSpPr/>
          <p:nvPr/>
        </p:nvGrpSpPr>
        <p:grpSpPr>
          <a:xfrm>
            <a:off x="4304554" y="0"/>
            <a:ext cx="7887446" cy="6858001"/>
            <a:chOff x="4095111" y="0"/>
            <a:chExt cx="7887446" cy="6858001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897FEFC2-EB11-D44B-BCB3-10999E373DD9}"/>
                </a:ext>
              </a:extLst>
            </p:cNvPr>
            <p:cNvSpPr/>
            <p:nvPr/>
          </p:nvSpPr>
          <p:spPr>
            <a:xfrm>
              <a:off x="8768896" y="0"/>
              <a:ext cx="3213661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A74354D6-536D-5749-BC99-93D6EAD31E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1630" t="6067" b="6067"/>
            <a:stretch/>
          </p:blipFill>
          <p:spPr>
            <a:xfrm rot="10800000">
              <a:off x="4095111" y="0"/>
              <a:ext cx="5620074" cy="6858001"/>
            </a:xfrm>
            <a:prstGeom prst="rect">
              <a:avLst/>
            </a:prstGeom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E9487D40-A11B-A84B-B56A-0B125CD97F68}"/>
              </a:ext>
            </a:extLst>
          </p:cNvPr>
          <p:cNvSpPr txBox="1"/>
          <p:nvPr/>
        </p:nvSpPr>
        <p:spPr>
          <a:xfrm>
            <a:off x="6624734" y="6450943"/>
            <a:ext cx="42739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b="0" i="0" spc="0" dirty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and Proprietary – </a:t>
            </a:r>
            <a:fld id="{273BF0A6-8F94-D740-AF44-77877FCA3DF8}" type="datetimeyyyy">
              <a:rPr lang="en-US" sz="1000" b="0" i="0" spc="0" smtClean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2022</a:t>
            </a:fld>
            <a:r>
              <a:rPr lang="en-US" sz="1000" b="0" i="0" spc="0" dirty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Catalyst Health Group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6D3B06C-0CC0-E741-AF7C-AEE5A3CF35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76323"/>
            <a:ext cx="3906520" cy="1103379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defRPr sz="3600" b="1">
                <a:solidFill>
                  <a:schemeClr val="tx1"/>
                </a:solidFill>
                <a:latin typeface="Palatino" pitchFamily="2" charset="77"/>
                <a:ea typeface="Palatino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F21C8BA-459A-C54E-870D-52D6EE1B73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0262" y="1718220"/>
            <a:ext cx="3914458" cy="369332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E437EAD5-7A7C-EF41-BDCC-726635C19B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450943"/>
            <a:ext cx="2743200" cy="24622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10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2E8D616-AAA4-1848-BF88-A22578A5071C}" type="slidenum">
              <a:rPr lang="en-US" smtClean="0"/>
              <a:t>‹#›</a:t>
            </a:fld>
            <a:endParaRPr lang="en-US"/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1089D3C4-85CA-9749-89DA-0824F4C369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838200" y="6268586"/>
            <a:ext cx="1263891" cy="360491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6A0D4545-AC3E-9C40-B552-2E37985126FD}"/>
              </a:ext>
            </a:extLst>
          </p:cNvPr>
          <p:cNvGrpSpPr/>
          <p:nvPr/>
        </p:nvGrpSpPr>
        <p:grpSpPr>
          <a:xfrm>
            <a:off x="838200" y="2443147"/>
            <a:ext cx="2048023" cy="135482"/>
            <a:chOff x="838200" y="4272395"/>
            <a:chExt cx="2048023" cy="228600"/>
          </a:xfrm>
        </p:grpSpPr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7360721B-1E40-2647-9C51-4B73EAA2720D}"/>
                </a:ext>
              </a:extLst>
            </p:cNvPr>
            <p:cNvSpPr/>
            <p:nvPr/>
          </p:nvSpPr>
          <p:spPr>
            <a:xfrm>
              <a:off x="838200" y="4272395"/>
              <a:ext cx="1227221" cy="2286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ounded Rectangle 20">
              <a:extLst>
                <a:ext uri="{FF2B5EF4-FFF2-40B4-BE49-F238E27FC236}">
                  <a16:creationId xmlns:a16="http://schemas.microsoft.com/office/drawing/2014/main" id="{8CAD2AA8-C824-624F-9262-81B005DA2629}"/>
                </a:ext>
              </a:extLst>
            </p:cNvPr>
            <p:cNvSpPr/>
            <p:nvPr/>
          </p:nvSpPr>
          <p:spPr>
            <a:xfrm>
              <a:off x="2169530" y="4272395"/>
              <a:ext cx="137572" cy="228600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90559969-0E69-7F4A-921D-889FCC4F4D31}"/>
                </a:ext>
              </a:extLst>
            </p:cNvPr>
            <p:cNvSpPr/>
            <p:nvPr/>
          </p:nvSpPr>
          <p:spPr>
            <a:xfrm>
              <a:off x="838201" y="4272395"/>
              <a:ext cx="817097" cy="2286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DA725766-C20B-5749-8E28-648C10975010}"/>
                </a:ext>
              </a:extLst>
            </p:cNvPr>
            <p:cNvSpPr/>
            <p:nvPr/>
          </p:nvSpPr>
          <p:spPr>
            <a:xfrm>
              <a:off x="2407308" y="4272395"/>
              <a:ext cx="478915" cy="2286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301715-E5B2-7842-9BF3-54850963C07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0262" y="2934224"/>
            <a:ext cx="2994025" cy="25384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1C2B3E5-BFF1-E140-8598-38618F14EBB9}"/>
              </a:ext>
            </a:extLst>
          </p:cNvPr>
          <p:cNvGrpSpPr/>
          <p:nvPr userDrawn="1"/>
        </p:nvGrpSpPr>
        <p:grpSpPr>
          <a:xfrm>
            <a:off x="838200" y="2443147"/>
            <a:ext cx="2048023" cy="135482"/>
            <a:chOff x="838200" y="4272395"/>
            <a:chExt cx="2048023" cy="228600"/>
          </a:xfrm>
        </p:grpSpPr>
        <p:sp>
          <p:nvSpPr>
            <p:cNvPr id="25" name="Rounded Rectangle 24">
              <a:extLst>
                <a:ext uri="{FF2B5EF4-FFF2-40B4-BE49-F238E27FC236}">
                  <a16:creationId xmlns:a16="http://schemas.microsoft.com/office/drawing/2014/main" id="{A608D0A7-1274-7B49-A605-CA894B978C0F}"/>
                </a:ext>
              </a:extLst>
            </p:cNvPr>
            <p:cNvSpPr/>
            <p:nvPr/>
          </p:nvSpPr>
          <p:spPr>
            <a:xfrm>
              <a:off x="838200" y="4272395"/>
              <a:ext cx="1227221" cy="2286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ounded Rectangle 25">
              <a:extLst>
                <a:ext uri="{FF2B5EF4-FFF2-40B4-BE49-F238E27FC236}">
                  <a16:creationId xmlns:a16="http://schemas.microsoft.com/office/drawing/2014/main" id="{6AD1892A-17C4-6A40-BBF7-D8297913ABC6}"/>
                </a:ext>
              </a:extLst>
            </p:cNvPr>
            <p:cNvSpPr/>
            <p:nvPr/>
          </p:nvSpPr>
          <p:spPr>
            <a:xfrm>
              <a:off x="2169530" y="4272395"/>
              <a:ext cx="137572" cy="228600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ounded Rectangle 29">
              <a:extLst>
                <a:ext uri="{FF2B5EF4-FFF2-40B4-BE49-F238E27FC236}">
                  <a16:creationId xmlns:a16="http://schemas.microsoft.com/office/drawing/2014/main" id="{6418EAFF-CC55-8B4D-85E6-B802720B1787}"/>
                </a:ext>
              </a:extLst>
            </p:cNvPr>
            <p:cNvSpPr/>
            <p:nvPr/>
          </p:nvSpPr>
          <p:spPr>
            <a:xfrm>
              <a:off x="838201" y="4272395"/>
              <a:ext cx="817097" cy="2286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Rounded Rectangle 30">
              <a:extLst>
                <a:ext uri="{FF2B5EF4-FFF2-40B4-BE49-F238E27FC236}">
                  <a16:creationId xmlns:a16="http://schemas.microsoft.com/office/drawing/2014/main" id="{97F23C1B-3F58-8A47-82B8-A243C3257848}"/>
                </a:ext>
              </a:extLst>
            </p:cNvPr>
            <p:cNvSpPr/>
            <p:nvPr/>
          </p:nvSpPr>
          <p:spPr>
            <a:xfrm>
              <a:off x="2407308" y="4272395"/>
              <a:ext cx="478915" cy="2286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30099944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Blu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9D425A1B-978C-3F47-9EEE-FAAC0060B336}"/>
              </a:ext>
            </a:extLst>
          </p:cNvPr>
          <p:cNvGrpSpPr/>
          <p:nvPr/>
        </p:nvGrpSpPr>
        <p:grpSpPr>
          <a:xfrm>
            <a:off x="5888917" y="0"/>
            <a:ext cx="6303083" cy="6858001"/>
            <a:chOff x="5679474" y="0"/>
            <a:chExt cx="6303083" cy="6858001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897FEFC2-EB11-D44B-BCB3-10999E373DD9}"/>
                </a:ext>
              </a:extLst>
            </p:cNvPr>
            <p:cNvSpPr/>
            <p:nvPr/>
          </p:nvSpPr>
          <p:spPr>
            <a:xfrm>
              <a:off x="8768896" y="0"/>
              <a:ext cx="3213661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A74354D6-536D-5749-BC99-93D6EAD31E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1630" t="6067" b="6067"/>
            <a:stretch/>
          </p:blipFill>
          <p:spPr>
            <a:xfrm rot="10800000">
              <a:off x="5679474" y="0"/>
              <a:ext cx="5620074" cy="6858001"/>
            </a:xfrm>
            <a:prstGeom prst="rect">
              <a:avLst/>
            </a:prstGeom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E9487D40-A11B-A84B-B56A-0B125CD97F68}"/>
              </a:ext>
            </a:extLst>
          </p:cNvPr>
          <p:cNvSpPr txBox="1"/>
          <p:nvPr/>
        </p:nvSpPr>
        <p:spPr>
          <a:xfrm>
            <a:off x="6624734" y="6450943"/>
            <a:ext cx="42739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b="0" i="0" spc="0" dirty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and Proprietary – </a:t>
            </a:r>
            <a:fld id="{273BF0A6-8F94-D740-AF44-77877FCA3DF8}" type="datetimeyyyy">
              <a:rPr lang="en-US" sz="1000" b="0" i="0" spc="0" smtClean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2022</a:t>
            </a:fld>
            <a:r>
              <a:rPr lang="en-US" sz="1000" b="0" i="0" spc="0" dirty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Catalyst Health Group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6D3B06C-0CC0-E741-AF7C-AEE5A3CF35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76323"/>
            <a:ext cx="3906520" cy="1103379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defRPr sz="3600" b="1">
                <a:solidFill>
                  <a:schemeClr val="tx1"/>
                </a:solidFill>
                <a:latin typeface="Palatino" pitchFamily="2" charset="77"/>
                <a:ea typeface="Palatino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F21C8BA-459A-C54E-870D-52D6EE1B73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0262" y="1718220"/>
            <a:ext cx="3914458" cy="369332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E437EAD5-7A7C-EF41-BDCC-726635C19B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450943"/>
            <a:ext cx="2743200" cy="24622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10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2E8D616-AAA4-1848-BF88-A22578A5071C}" type="slidenum">
              <a:rPr lang="en-US" smtClean="0"/>
              <a:t>‹#›</a:t>
            </a:fld>
            <a:endParaRPr lang="en-US"/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1089D3C4-85CA-9749-89DA-0824F4C369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838200" y="6268586"/>
            <a:ext cx="1263891" cy="360491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6A0D4545-AC3E-9C40-B552-2E37985126FD}"/>
              </a:ext>
            </a:extLst>
          </p:cNvPr>
          <p:cNvGrpSpPr/>
          <p:nvPr/>
        </p:nvGrpSpPr>
        <p:grpSpPr>
          <a:xfrm>
            <a:off x="838200" y="2443147"/>
            <a:ext cx="2048023" cy="135482"/>
            <a:chOff x="838200" y="4272395"/>
            <a:chExt cx="2048023" cy="228600"/>
          </a:xfrm>
        </p:grpSpPr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7360721B-1E40-2647-9C51-4B73EAA2720D}"/>
                </a:ext>
              </a:extLst>
            </p:cNvPr>
            <p:cNvSpPr/>
            <p:nvPr/>
          </p:nvSpPr>
          <p:spPr>
            <a:xfrm>
              <a:off x="838200" y="4272395"/>
              <a:ext cx="1227221" cy="2286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ounded Rectangle 20">
              <a:extLst>
                <a:ext uri="{FF2B5EF4-FFF2-40B4-BE49-F238E27FC236}">
                  <a16:creationId xmlns:a16="http://schemas.microsoft.com/office/drawing/2014/main" id="{8CAD2AA8-C824-624F-9262-81B005DA2629}"/>
                </a:ext>
              </a:extLst>
            </p:cNvPr>
            <p:cNvSpPr/>
            <p:nvPr/>
          </p:nvSpPr>
          <p:spPr>
            <a:xfrm>
              <a:off x="2169530" y="4272395"/>
              <a:ext cx="137572" cy="228600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90559969-0E69-7F4A-921D-889FCC4F4D31}"/>
                </a:ext>
              </a:extLst>
            </p:cNvPr>
            <p:cNvSpPr/>
            <p:nvPr/>
          </p:nvSpPr>
          <p:spPr>
            <a:xfrm>
              <a:off x="838201" y="4272395"/>
              <a:ext cx="817097" cy="2286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DA725766-C20B-5749-8E28-648C10975010}"/>
                </a:ext>
              </a:extLst>
            </p:cNvPr>
            <p:cNvSpPr/>
            <p:nvPr/>
          </p:nvSpPr>
          <p:spPr>
            <a:xfrm>
              <a:off x="2407308" y="4272395"/>
              <a:ext cx="478915" cy="2286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301715-E5B2-7842-9BF3-54850963C07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0262" y="2934224"/>
            <a:ext cx="3914458" cy="25384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84D0B567-A555-4442-98BA-1844E7A18CFA}"/>
              </a:ext>
            </a:extLst>
          </p:cNvPr>
          <p:cNvGrpSpPr/>
          <p:nvPr userDrawn="1"/>
        </p:nvGrpSpPr>
        <p:grpSpPr>
          <a:xfrm>
            <a:off x="838200" y="2443147"/>
            <a:ext cx="2048023" cy="135482"/>
            <a:chOff x="838200" y="4272395"/>
            <a:chExt cx="2048023" cy="228600"/>
          </a:xfrm>
        </p:grpSpPr>
        <p:sp>
          <p:nvSpPr>
            <p:cNvPr id="25" name="Rounded Rectangle 24">
              <a:extLst>
                <a:ext uri="{FF2B5EF4-FFF2-40B4-BE49-F238E27FC236}">
                  <a16:creationId xmlns:a16="http://schemas.microsoft.com/office/drawing/2014/main" id="{D7A2B74C-AC79-D743-8328-CB2AD30627D9}"/>
                </a:ext>
              </a:extLst>
            </p:cNvPr>
            <p:cNvSpPr/>
            <p:nvPr/>
          </p:nvSpPr>
          <p:spPr>
            <a:xfrm>
              <a:off x="838200" y="4272395"/>
              <a:ext cx="1227221" cy="2286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ounded Rectangle 25">
              <a:extLst>
                <a:ext uri="{FF2B5EF4-FFF2-40B4-BE49-F238E27FC236}">
                  <a16:creationId xmlns:a16="http://schemas.microsoft.com/office/drawing/2014/main" id="{BF32F120-A801-ED42-8BC0-4ED5DD55E600}"/>
                </a:ext>
              </a:extLst>
            </p:cNvPr>
            <p:cNvSpPr/>
            <p:nvPr/>
          </p:nvSpPr>
          <p:spPr>
            <a:xfrm>
              <a:off x="2169530" y="4272395"/>
              <a:ext cx="137572" cy="228600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ounded Rectangle 29">
              <a:extLst>
                <a:ext uri="{FF2B5EF4-FFF2-40B4-BE49-F238E27FC236}">
                  <a16:creationId xmlns:a16="http://schemas.microsoft.com/office/drawing/2014/main" id="{5D03F17A-3596-224C-ADA2-02051105CC9E}"/>
                </a:ext>
              </a:extLst>
            </p:cNvPr>
            <p:cNvSpPr/>
            <p:nvPr/>
          </p:nvSpPr>
          <p:spPr>
            <a:xfrm>
              <a:off x="838201" y="4272395"/>
              <a:ext cx="817097" cy="2286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Rounded Rectangle 30">
              <a:extLst>
                <a:ext uri="{FF2B5EF4-FFF2-40B4-BE49-F238E27FC236}">
                  <a16:creationId xmlns:a16="http://schemas.microsoft.com/office/drawing/2014/main" id="{A60E9A22-456E-704D-A79A-D9FD5C44415E}"/>
                </a:ext>
              </a:extLst>
            </p:cNvPr>
            <p:cNvSpPr/>
            <p:nvPr/>
          </p:nvSpPr>
          <p:spPr>
            <a:xfrm>
              <a:off x="2407308" y="4272395"/>
              <a:ext cx="478915" cy="2286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3882705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Layout_Pictur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EEC4C6-7ADC-9844-84A8-C875E330B2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450943"/>
            <a:ext cx="2743200" cy="24622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10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2E8D616-AAA4-1848-BF88-A22578A5071C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F0C4F860-A484-B742-A058-C509136E629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2406321"/>
            <a:ext cx="4273923" cy="360003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36C514F-1BB7-1646-9BB2-AC2356F416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76323"/>
            <a:ext cx="4273923" cy="991041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defRPr sz="3200" b="1">
                <a:solidFill>
                  <a:schemeClr val="tx1"/>
                </a:solidFill>
                <a:latin typeface="Palatino" pitchFamily="2" charset="77"/>
                <a:ea typeface="Palatino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0ECBA227-7412-314A-9F66-620841E689A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1679066"/>
            <a:ext cx="4273923" cy="369332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subhead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EBB742B2-8D47-4244-99FF-EB8D43FEC6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38200" y="6268586"/>
            <a:ext cx="1263891" cy="36049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ACAE586-1062-E84F-AFD6-ED440346525D}"/>
              </a:ext>
            </a:extLst>
          </p:cNvPr>
          <p:cNvSpPr txBox="1"/>
          <p:nvPr/>
        </p:nvSpPr>
        <p:spPr>
          <a:xfrm>
            <a:off x="3959040" y="6450943"/>
            <a:ext cx="42739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0" i="0" spc="0" dirty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and Proprietary – </a:t>
            </a:r>
            <a:fld id="{273BF0A6-8F94-D740-AF44-77877FCA3DF8}" type="datetimeyyyy">
              <a:rPr lang="en-US" sz="1000" b="0" i="0" spc="0" smtClean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</a:t>
            </a:fld>
            <a:r>
              <a:rPr lang="en-US" sz="1000" b="0" i="0" spc="0" dirty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Catalyst Health Group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CDE49F0-5C17-8A4F-B24A-9ADE3671E2C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629835" y="576263"/>
            <a:ext cx="5723965" cy="5430090"/>
          </a:xfrm>
        </p:spPr>
        <p:txBody>
          <a:bodyPr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743792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_2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238B6698-39A8-6A4E-9668-DCCCF4F1A4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38199" y="712151"/>
            <a:ext cx="1867486" cy="53265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F5D58CE5-A2AC-6548-AAA9-2B914575EE5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3738"/>
          <a:stretch/>
        </p:blipFill>
        <p:spPr>
          <a:xfrm rot="10800000">
            <a:off x="7799582" y="635000"/>
            <a:ext cx="4392417" cy="44805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CCD2F42-37E4-2345-9C24-5F2ACC79959C}"/>
              </a:ext>
            </a:extLst>
          </p:cNvPr>
          <p:cNvSpPr txBox="1"/>
          <p:nvPr/>
        </p:nvSpPr>
        <p:spPr>
          <a:xfrm>
            <a:off x="3959040" y="6450943"/>
            <a:ext cx="42739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0" i="0" spc="0" dirty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and Proprietary – </a:t>
            </a:r>
            <a:fld id="{273BF0A6-8F94-D740-AF44-77877FCA3DF8}" type="datetimeyyyy">
              <a:rPr lang="en-US" sz="1000" b="0" i="0" spc="0" smtClean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</a:t>
            </a:fld>
            <a:r>
              <a:rPr lang="en-US" sz="1000" b="0" i="0" spc="0" dirty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Catalyst Health Group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BF0F0E8-7B05-CC46-8E42-6AE12359C2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199" y="2540295"/>
            <a:ext cx="7459133" cy="1777410"/>
          </a:xfrm>
          <a:prstGeom prst="rect">
            <a:avLst/>
          </a:prstGeom>
        </p:spPr>
        <p:txBody>
          <a:bodyPr anchor="t" anchorCtr="0">
            <a:spAutoFit/>
          </a:bodyPr>
          <a:lstStyle>
            <a:lvl1pPr algn="l">
              <a:defRPr sz="6000" b="1">
                <a:solidFill>
                  <a:schemeClr val="tx1"/>
                </a:solidFill>
                <a:latin typeface="Palatino" pitchFamily="2" charset="77"/>
                <a:ea typeface="Palatino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4825B98E-04DB-924F-8DB8-C2410FA90B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199" y="4409780"/>
            <a:ext cx="7459133" cy="424732"/>
          </a:xfrm>
        </p:spPr>
        <p:txBody>
          <a:bodyPr>
            <a:spAutoFit/>
          </a:bodyPr>
          <a:lstStyle>
            <a:lvl1pPr marL="0" indent="0" algn="l">
              <a:buNone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48098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yout_Title_Only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4B23F947-CE91-6E41-8F4A-9DEAEA809951}"/>
              </a:ext>
            </a:extLst>
          </p:cNvPr>
          <p:cNvSpPr txBox="1"/>
          <p:nvPr/>
        </p:nvSpPr>
        <p:spPr>
          <a:xfrm>
            <a:off x="3959039" y="6450943"/>
            <a:ext cx="42739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0" i="0" spc="0" dirty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and Proprietary – </a:t>
            </a:r>
            <a:fld id="{273BF0A6-8F94-D740-AF44-77877FCA3DF8}" type="datetimeyyyy">
              <a:rPr lang="en-US" sz="1000" b="0" i="0" spc="0" smtClean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2022</a:t>
            </a:fld>
            <a:r>
              <a:rPr lang="en-US" sz="1000" b="0" i="0" spc="0" dirty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Catalyst Health Group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6D3B06C-0CC0-E741-AF7C-AEE5A3CF35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76323"/>
            <a:ext cx="10515600" cy="604781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defRPr sz="3600" b="1">
                <a:solidFill>
                  <a:schemeClr val="tx1"/>
                </a:solidFill>
                <a:latin typeface="Palatino" pitchFamily="2" charset="77"/>
                <a:ea typeface="Palatino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E437EAD5-7A7C-EF41-BDCC-726635C19B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450943"/>
            <a:ext cx="2743200" cy="24622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10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33E8355-A104-8A42-BA75-C657CC7A4238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1089D3C4-85CA-9749-89DA-0824F4C369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38200" y="6268586"/>
            <a:ext cx="1263891" cy="360491"/>
          </a:xfrm>
          <a:prstGeom prst="rect">
            <a:avLst/>
          </a:prstGeom>
        </p:spPr>
      </p:pic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6896C035-7A02-A046-A574-576B9692CC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1247249"/>
            <a:ext cx="10515600" cy="369332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subhead</a:t>
            </a:r>
          </a:p>
        </p:txBody>
      </p:sp>
    </p:spTree>
    <p:extLst>
      <p:ext uri="{BB962C8B-B14F-4D97-AF65-F5344CB8AC3E}">
        <p14:creationId xmlns:p14="http://schemas.microsoft.com/office/powerpoint/2010/main" val="142468160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ne_Column_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EEC4C6-7ADC-9844-84A8-C875E330B2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450943"/>
            <a:ext cx="2743200" cy="24622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10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2E8D616-AAA4-1848-BF88-A22578A5071C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F0C4F860-A484-B742-A058-C509136E629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1825624"/>
            <a:ext cx="10513578" cy="38354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36C514F-1BB7-1646-9BB2-AC2356F416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76323"/>
            <a:ext cx="10515600" cy="604781"/>
          </a:xfrm>
          <a:prstGeom prst="rect">
            <a:avLst/>
          </a:prstGeom>
        </p:spPr>
        <p:txBody>
          <a:bodyPr anchor="t" anchorCtr="0">
            <a:spAutoFit/>
          </a:bodyPr>
          <a:lstStyle>
            <a:lvl1pPr>
              <a:defRPr sz="3600" b="1">
                <a:solidFill>
                  <a:schemeClr val="tx1"/>
                </a:solidFill>
                <a:latin typeface="Palatino" pitchFamily="2" charset="77"/>
                <a:ea typeface="Palatino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0ECBA227-7412-314A-9F66-620841E689A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1247249"/>
            <a:ext cx="10515600" cy="369332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subhead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EBB742B2-8D47-4244-99FF-EB8D43FEC6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38200" y="6268586"/>
            <a:ext cx="1263891" cy="36049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ACAE586-1062-E84F-AFD6-ED440346525D}"/>
              </a:ext>
            </a:extLst>
          </p:cNvPr>
          <p:cNvSpPr txBox="1"/>
          <p:nvPr/>
        </p:nvSpPr>
        <p:spPr>
          <a:xfrm>
            <a:off x="3959040" y="6450943"/>
            <a:ext cx="42739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0" i="0" spc="0" dirty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and Proprietary – </a:t>
            </a:r>
            <a:fld id="{273BF0A6-8F94-D740-AF44-77877FCA3DF8}" type="datetimeyyyy">
              <a:rPr lang="en-US" sz="1000" b="0" i="0" spc="0" smtClean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</a:t>
            </a:fld>
            <a:r>
              <a:rPr lang="en-US" sz="1000" b="0" i="0" spc="0" dirty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Catalyst Health Group</a:t>
            </a:r>
          </a:p>
        </p:txBody>
      </p:sp>
    </p:spTree>
    <p:extLst>
      <p:ext uri="{BB962C8B-B14F-4D97-AF65-F5344CB8AC3E}">
        <p14:creationId xmlns:p14="http://schemas.microsoft.com/office/powerpoint/2010/main" val="283432524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_Column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DFCBB82-684E-6A4F-8B31-7A070D36C8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450943"/>
            <a:ext cx="2743200" cy="24622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10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2E8D616-AAA4-1848-BF88-A22578A5071C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11BF5D73-89C0-3849-91EF-D905BD46322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1825624"/>
            <a:ext cx="5181600" cy="38354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45F24E89-87F4-4548-A803-1D43E94BEA8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170178" y="1825624"/>
            <a:ext cx="5181600" cy="38354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64AA2A4-4675-FD4D-9E6D-95FAAE375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76323"/>
            <a:ext cx="10515600" cy="604781"/>
          </a:xfrm>
          <a:prstGeom prst="rect">
            <a:avLst/>
          </a:prstGeom>
        </p:spPr>
        <p:txBody>
          <a:bodyPr anchor="t" anchorCtr="0">
            <a:spAutoFit/>
          </a:bodyPr>
          <a:lstStyle>
            <a:lvl1pPr>
              <a:defRPr sz="3600" b="1">
                <a:solidFill>
                  <a:schemeClr val="tx1"/>
                </a:solidFill>
                <a:latin typeface="Palatino" pitchFamily="2" charset="77"/>
                <a:ea typeface="Palatino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975134A8-5768-CF41-8578-95EC8E78991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1247249"/>
            <a:ext cx="10515600" cy="369332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subhead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C4EEB7B6-EF37-2947-BB6C-497888DCA7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38200" y="6268586"/>
            <a:ext cx="1263891" cy="36049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C6F07C2-F283-B642-B11A-A30FA1210421}"/>
              </a:ext>
            </a:extLst>
          </p:cNvPr>
          <p:cNvSpPr txBox="1"/>
          <p:nvPr/>
        </p:nvSpPr>
        <p:spPr>
          <a:xfrm>
            <a:off x="3959040" y="6450943"/>
            <a:ext cx="42739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0" i="0" spc="0" dirty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and Proprietary – </a:t>
            </a:r>
            <a:fld id="{273BF0A6-8F94-D740-AF44-77877FCA3DF8}" type="datetimeyyyy">
              <a:rPr lang="en-US" sz="1000" b="0" i="0" spc="0" smtClean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</a:t>
            </a:fld>
            <a:r>
              <a:rPr lang="en-US" sz="1000" b="0" i="0" spc="0" dirty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Catalyst Health Group</a:t>
            </a:r>
          </a:p>
        </p:txBody>
      </p:sp>
    </p:spTree>
    <p:extLst>
      <p:ext uri="{BB962C8B-B14F-4D97-AF65-F5344CB8AC3E}">
        <p14:creationId xmlns:p14="http://schemas.microsoft.com/office/powerpoint/2010/main" val="411937251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_Column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DFCBB82-684E-6A4F-8B31-7A070D36C8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450943"/>
            <a:ext cx="2743200" cy="24622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10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2E8D616-AAA4-1848-BF88-A22578A5071C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11BF5D73-89C0-3849-91EF-D905BD46322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1825624"/>
            <a:ext cx="3121084" cy="38354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45F24E89-87F4-4548-A803-1D43E94BEA8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530660" y="1825624"/>
            <a:ext cx="3121084" cy="38354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64AA2A4-4675-FD4D-9E6D-95FAAE375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76323"/>
            <a:ext cx="10515600" cy="604781"/>
          </a:xfrm>
          <a:prstGeom prst="rect">
            <a:avLst/>
          </a:prstGeom>
        </p:spPr>
        <p:txBody>
          <a:bodyPr anchor="t" anchorCtr="0">
            <a:spAutoFit/>
          </a:bodyPr>
          <a:lstStyle>
            <a:lvl1pPr>
              <a:defRPr sz="3600" b="1">
                <a:solidFill>
                  <a:schemeClr val="tx1"/>
                </a:solidFill>
                <a:latin typeface="Palatino" pitchFamily="2" charset="77"/>
                <a:ea typeface="Palatino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975134A8-5768-CF41-8578-95EC8E78991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1247249"/>
            <a:ext cx="10515600" cy="369332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subhead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C4EEB7B6-EF37-2947-BB6C-497888DCA7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38200" y="6268586"/>
            <a:ext cx="1263891" cy="36049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C6F07C2-F283-B642-B11A-A30FA1210421}"/>
              </a:ext>
            </a:extLst>
          </p:cNvPr>
          <p:cNvSpPr txBox="1"/>
          <p:nvPr/>
        </p:nvSpPr>
        <p:spPr>
          <a:xfrm>
            <a:off x="3959040" y="6450943"/>
            <a:ext cx="42739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0" i="0" spc="0" dirty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and Proprietary – </a:t>
            </a:r>
            <a:fld id="{273BF0A6-8F94-D740-AF44-77877FCA3DF8}" type="datetimeyyyy">
              <a:rPr lang="en-US" sz="1000" b="0" i="0" spc="0" smtClean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</a:t>
            </a:fld>
            <a:r>
              <a:rPr lang="en-US" sz="1000" b="0" i="0" spc="0" dirty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Catalyst Health Group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F127F5-F860-C94A-8DDA-986B7D7D3CD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223120" y="1825625"/>
            <a:ext cx="3130680" cy="3835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4664236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_Column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DFCBB82-684E-6A4F-8B31-7A070D36C8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450943"/>
            <a:ext cx="2743200" cy="24622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10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2E8D616-AAA4-1848-BF88-A22578A5071C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11BF5D73-89C0-3849-91EF-D905BD46322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1825625"/>
            <a:ext cx="2520932" cy="38354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45F24E89-87F4-4548-A803-1D43E94BEA8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497922" y="1825624"/>
            <a:ext cx="2520932" cy="38354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64AA2A4-4675-FD4D-9E6D-95FAAE375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76323"/>
            <a:ext cx="10515600" cy="604781"/>
          </a:xfrm>
          <a:prstGeom prst="rect">
            <a:avLst/>
          </a:prstGeom>
        </p:spPr>
        <p:txBody>
          <a:bodyPr anchor="t" anchorCtr="0">
            <a:spAutoFit/>
          </a:bodyPr>
          <a:lstStyle>
            <a:lvl1pPr>
              <a:defRPr sz="3600" b="1">
                <a:solidFill>
                  <a:schemeClr val="tx1"/>
                </a:solidFill>
                <a:latin typeface="Palatino" pitchFamily="2" charset="77"/>
                <a:ea typeface="Palatino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975134A8-5768-CF41-8578-95EC8E78991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1247249"/>
            <a:ext cx="10515600" cy="369332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subhead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C4EEB7B6-EF37-2947-BB6C-497888DCA7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38200" y="6268586"/>
            <a:ext cx="1263891" cy="36049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C6F07C2-F283-B642-B11A-A30FA1210421}"/>
              </a:ext>
            </a:extLst>
          </p:cNvPr>
          <p:cNvSpPr txBox="1"/>
          <p:nvPr/>
        </p:nvSpPr>
        <p:spPr>
          <a:xfrm>
            <a:off x="3959040" y="6450943"/>
            <a:ext cx="42739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0" i="0" spc="0" dirty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and Proprietary – </a:t>
            </a:r>
            <a:fld id="{273BF0A6-8F94-D740-AF44-77877FCA3DF8}" type="datetimeyyyy">
              <a:rPr lang="en-US" sz="1000" b="0" i="0" spc="0" smtClean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</a:t>
            </a:fld>
            <a:r>
              <a:rPr lang="en-US" sz="1000" b="0" i="0" spc="0" dirty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Catalyst Health Group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F127F5-F860-C94A-8DDA-986B7D7D3CD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157644" y="1825625"/>
            <a:ext cx="2528683" cy="3835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E97E9E14-7D85-9345-845C-12634528969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5117" y="1825626"/>
            <a:ext cx="2528683" cy="3835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761293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yout_Title_Only_Whit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4B23F947-CE91-6E41-8F4A-9DEAEA809951}"/>
              </a:ext>
            </a:extLst>
          </p:cNvPr>
          <p:cNvSpPr txBox="1"/>
          <p:nvPr/>
        </p:nvSpPr>
        <p:spPr>
          <a:xfrm>
            <a:off x="3959039" y="6450943"/>
            <a:ext cx="42739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0" i="0" spc="0" dirty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and Proprietary – </a:t>
            </a:r>
            <a:fld id="{273BF0A6-8F94-D740-AF44-77877FCA3DF8}" type="datetimeyyyy">
              <a:rPr lang="en-US" sz="1000" b="0" i="0" spc="0" smtClean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2022</a:t>
            </a:fld>
            <a:r>
              <a:rPr lang="en-US" sz="1000" b="0" i="0" spc="0" dirty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Catalyst Health Group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6D3B06C-0CC0-E741-AF7C-AEE5A3CF35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76323"/>
            <a:ext cx="10515600" cy="604781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defRPr sz="3600" b="1">
                <a:solidFill>
                  <a:schemeClr val="tx1"/>
                </a:solidFill>
                <a:latin typeface="Palatino" pitchFamily="2" charset="77"/>
                <a:ea typeface="Palatino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E437EAD5-7A7C-EF41-BDCC-726635C19B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450943"/>
            <a:ext cx="2743200" cy="24622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10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33E8355-A104-8A42-BA75-C657CC7A4238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1089D3C4-85CA-9749-89DA-0824F4C369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38200" y="6268586"/>
            <a:ext cx="1263891" cy="360491"/>
          </a:xfrm>
          <a:prstGeom prst="rect">
            <a:avLst/>
          </a:prstGeom>
        </p:spPr>
      </p:pic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6896C035-7A02-A046-A574-576B9692CC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1247249"/>
            <a:ext cx="10515600" cy="369332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subhead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AB57AAB-2E19-6E48-98A6-2E1D9EB66D2E}"/>
              </a:ext>
            </a:extLst>
          </p:cNvPr>
          <p:cNvGrpSpPr/>
          <p:nvPr/>
        </p:nvGrpSpPr>
        <p:grpSpPr>
          <a:xfrm>
            <a:off x="9305776" y="810972"/>
            <a:ext cx="2048023" cy="135482"/>
            <a:chOff x="838200" y="4272395"/>
            <a:chExt cx="2048023" cy="228600"/>
          </a:xfrm>
        </p:grpSpPr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CEA6A744-B029-9F44-ABE1-BBE9D59F525C}"/>
                </a:ext>
              </a:extLst>
            </p:cNvPr>
            <p:cNvSpPr/>
            <p:nvPr/>
          </p:nvSpPr>
          <p:spPr>
            <a:xfrm>
              <a:off x="838200" y="4272395"/>
              <a:ext cx="1227221" cy="2286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ounded Rectangle 8">
              <a:extLst>
                <a:ext uri="{FF2B5EF4-FFF2-40B4-BE49-F238E27FC236}">
                  <a16:creationId xmlns:a16="http://schemas.microsoft.com/office/drawing/2014/main" id="{AC0258A0-C3D5-7D49-A314-491F2C559451}"/>
                </a:ext>
              </a:extLst>
            </p:cNvPr>
            <p:cNvSpPr/>
            <p:nvPr/>
          </p:nvSpPr>
          <p:spPr>
            <a:xfrm>
              <a:off x="2169530" y="4272395"/>
              <a:ext cx="137572" cy="228600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ounded Rectangle 9">
              <a:extLst>
                <a:ext uri="{FF2B5EF4-FFF2-40B4-BE49-F238E27FC236}">
                  <a16:creationId xmlns:a16="http://schemas.microsoft.com/office/drawing/2014/main" id="{C81E2897-D85D-C644-985C-58BBBEEA8B6A}"/>
                </a:ext>
              </a:extLst>
            </p:cNvPr>
            <p:cNvSpPr/>
            <p:nvPr/>
          </p:nvSpPr>
          <p:spPr>
            <a:xfrm>
              <a:off x="838201" y="4272395"/>
              <a:ext cx="817097" cy="2286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E5CBDF76-B449-654F-A3FB-B58D3CDC40BD}"/>
                </a:ext>
              </a:extLst>
            </p:cNvPr>
            <p:cNvSpPr/>
            <p:nvPr/>
          </p:nvSpPr>
          <p:spPr>
            <a:xfrm>
              <a:off x="2407308" y="4272395"/>
              <a:ext cx="478915" cy="2286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1693C8A-796E-8F40-8289-DC1B9384D82F}"/>
              </a:ext>
            </a:extLst>
          </p:cNvPr>
          <p:cNvGrpSpPr/>
          <p:nvPr userDrawn="1"/>
        </p:nvGrpSpPr>
        <p:grpSpPr>
          <a:xfrm>
            <a:off x="9305776" y="810972"/>
            <a:ext cx="2048023" cy="135482"/>
            <a:chOff x="838200" y="4272395"/>
            <a:chExt cx="2048023" cy="228600"/>
          </a:xfrm>
        </p:grpSpPr>
        <p:sp>
          <p:nvSpPr>
            <p:cNvPr id="15" name="Rounded Rectangle 14">
              <a:extLst>
                <a:ext uri="{FF2B5EF4-FFF2-40B4-BE49-F238E27FC236}">
                  <a16:creationId xmlns:a16="http://schemas.microsoft.com/office/drawing/2014/main" id="{FDC09B15-DD66-9947-BF39-44CE7E2E451E}"/>
                </a:ext>
              </a:extLst>
            </p:cNvPr>
            <p:cNvSpPr/>
            <p:nvPr/>
          </p:nvSpPr>
          <p:spPr>
            <a:xfrm>
              <a:off x="838200" y="4272395"/>
              <a:ext cx="1227221" cy="2286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B3FAFAE6-2B3F-BF43-A0E9-69C6296854BA}"/>
                </a:ext>
              </a:extLst>
            </p:cNvPr>
            <p:cNvSpPr/>
            <p:nvPr/>
          </p:nvSpPr>
          <p:spPr>
            <a:xfrm>
              <a:off x="2169530" y="4272395"/>
              <a:ext cx="137572" cy="228600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8A231E0B-B3D8-AA44-B44D-B8CD15B20214}"/>
                </a:ext>
              </a:extLst>
            </p:cNvPr>
            <p:cNvSpPr/>
            <p:nvPr/>
          </p:nvSpPr>
          <p:spPr>
            <a:xfrm>
              <a:off x="838201" y="4272395"/>
              <a:ext cx="817097" cy="2286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4469AF14-E504-B943-A063-258FE8A15FF7}"/>
                </a:ext>
              </a:extLst>
            </p:cNvPr>
            <p:cNvSpPr/>
            <p:nvPr/>
          </p:nvSpPr>
          <p:spPr>
            <a:xfrm>
              <a:off x="2407308" y="4272395"/>
              <a:ext cx="478915" cy="2286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5482263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ne_Column_White_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EEC4C6-7ADC-9844-84A8-C875E330B2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450943"/>
            <a:ext cx="2743200" cy="24622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10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2E8D616-AAA4-1848-BF88-A22578A5071C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F0C4F860-A484-B742-A058-C509136E629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1825624"/>
            <a:ext cx="10513578" cy="38354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36C514F-1BB7-1646-9BB2-AC2356F416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76323"/>
            <a:ext cx="10515600" cy="604781"/>
          </a:xfrm>
          <a:prstGeom prst="rect">
            <a:avLst/>
          </a:prstGeom>
        </p:spPr>
        <p:txBody>
          <a:bodyPr anchor="t" anchorCtr="0">
            <a:spAutoFit/>
          </a:bodyPr>
          <a:lstStyle>
            <a:lvl1pPr>
              <a:defRPr sz="3600" b="1">
                <a:solidFill>
                  <a:schemeClr val="tx1"/>
                </a:solidFill>
                <a:latin typeface="Palatino" pitchFamily="2" charset="77"/>
                <a:ea typeface="Palatino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0ECBA227-7412-314A-9F66-620841E689A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1247249"/>
            <a:ext cx="10515600" cy="369332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subhead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EBB742B2-8D47-4244-99FF-EB8D43FEC6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38200" y="6268586"/>
            <a:ext cx="1263891" cy="36049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ACAE586-1062-E84F-AFD6-ED440346525D}"/>
              </a:ext>
            </a:extLst>
          </p:cNvPr>
          <p:cNvSpPr txBox="1"/>
          <p:nvPr/>
        </p:nvSpPr>
        <p:spPr>
          <a:xfrm>
            <a:off x="3959040" y="6450943"/>
            <a:ext cx="42739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0" i="0" spc="0" dirty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and Proprietary – </a:t>
            </a:r>
            <a:fld id="{273BF0A6-8F94-D740-AF44-77877FCA3DF8}" type="datetimeyyyy">
              <a:rPr lang="en-US" sz="1000" b="0" i="0" spc="0" smtClean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</a:t>
            </a:fld>
            <a:r>
              <a:rPr lang="en-US" sz="1000" b="0" i="0" spc="0" dirty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Catalyst Health Group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5F3C4C5-AC51-CB4A-9CC2-4B66DD370439}"/>
              </a:ext>
            </a:extLst>
          </p:cNvPr>
          <p:cNvGrpSpPr/>
          <p:nvPr/>
        </p:nvGrpSpPr>
        <p:grpSpPr>
          <a:xfrm>
            <a:off x="9305776" y="810972"/>
            <a:ext cx="2048023" cy="135482"/>
            <a:chOff x="838200" y="4272395"/>
            <a:chExt cx="2048023" cy="228600"/>
          </a:xfrm>
        </p:grpSpPr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1CD7DFB1-DD33-014F-B509-3E2FAFEC1A1C}"/>
                </a:ext>
              </a:extLst>
            </p:cNvPr>
            <p:cNvSpPr/>
            <p:nvPr/>
          </p:nvSpPr>
          <p:spPr>
            <a:xfrm>
              <a:off x="838200" y="4272395"/>
              <a:ext cx="1227221" cy="2286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ounded Rectangle 14">
              <a:extLst>
                <a:ext uri="{FF2B5EF4-FFF2-40B4-BE49-F238E27FC236}">
                  <a16:creationId xmlns:a16="http://schemas.microsoft.com/office/drawing/2014/main" id="{9F639C28-949F-2445-8989-484886D497EF}"/>
                </a:ext>
              </a:extLst>
            </p:cNvPr>
            <p:cNvSpPr/>
            <p:nvPr/>
          </p:nvSpPr>
          <p:spPr>
            <a:xfrm>
              <a:off x="2169530" y="4272395"/>
              <a:ext cx="137572" cy="228600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F844914C-00FC-954A-8872-AB0C317372AC}"/>
                </a:ext>
              </a:extLst>
            </p:cNvPr>
            <p:cNvSpPr/>
            <p:nvPr/>
          </p:nvSpPr>
          <p:spPr>
            <a:xfrm>
              <a:off x="838201" y="4272395"/>
              <a:ext cx="817097" cy="2286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6D2D5A57-4E4C-8246-946D-5F982E6BE253}"/>
                </a:ext>
              </a:extLst>
            </p:cNvPr>
            <p:cNvSpPr/>
            <p:nvPr/>
          </p:nvSpPr>
          <p:spPr>
            <a:xfrm>
              <a:off x="2407308" y="4272395"/>
              <a:ext cx="478915" cy="2286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5B12F197-61FF-A045-8093-06759328B769}"/>
              </a:ext>
            </a:extLst>
          </p:cNvPr>
          <p:cNvGrpSpPr/>
          <p:nvPr userDrawn="1"/>
        </p:nvGrpSpPr>
        <p:grpSpPr>
          <a:xfrm>
            <a:off x="9305776" y="810972"/>
            <a:ext cx="2048023" cy="135482"/>
            <a:chOff x="838200" y="4272395"/>
            <a:chExt cx="2048023" cy="228600"/>
          </a:xfrm>
        </p:grpSpPr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0B46D61A-A04B-124A-B71F-5E824ADB0810}"/>
                </a:ext>
              </a:extLst>
            </p:cNvPr>
            <p:cNvSpPr/>
            <p:nvPr/>
          </p:nvSpPr>
          <p:spPr>
            <a:xfrm>
              <a:off x="838200" y="4272395"/>
              <a:ext cx="1227221" cy="2286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24D2BE8F-AC79-5140-992A-9CDE32C82092}"/>
                </a:ext>
              </a:extLst>
            </p:cNvPr>
            <p:cNvSpPr/>
            <p:nvPr/>
          </p:nvSpPr>
          <p:spPr>
            <a:xfrm>
              <a:off x="2169530" y="4272395"/>
              <a:ext cx="137572" cy="228600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ounded Rectangle 20">
              <a:extLst>
                <a:ext uri="{FF2B5EF4-FFF2-40B4-BE49-F238E27FC236}">
                  <a16:creationId xmlns:a16="http://schemas.microsoft.com/office/drawing/2014/main" id="{B5ACC16F-4848-8145-A52F-61CE18F8B49A}"/>
                </a:ext>
              </a:extLst>
            </p:cNvPr>
            <p:cNvSpPr/>
            <p:nvPr/>
          </p:nvSpPr>
          <p:spPr>
            <a:xfrm>
              <a:off x="838201" y="4272395"/>
              <a:ext cx="817097" cy="2286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3A65C6CD-DB39-D546-B898-BE561FAB9B8C}"/>
                </a:ext>
              </a:extLst>
            </p:cNvPr>
            <p:cNvSpPr/>
            <p:nvPr/>
          </p:nvSpPr>
          <p:spPr>
            <a:xfrm>
              <a:off x="2407308" y="4272395"/>
              <a:ext cx="478915" cy="2286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5199232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_Column_Whit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DFCBB82-684E-6A4F-8B31-7A070D36C8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450943"/>
            <a:ext cx="2743200" cy="24622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10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2E8D616-AAA4-1848-BF88-A22578A5071C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11BF5D73-89C0-3849-91EF-D905BD46322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1825624"/>
            <a:ext cx="5181600" cy="38354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45F24E89-87F4-4548-A803-1D43E94BEA8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170178" y="1825624"/>
            <a:ext cx="5181600" cy="38354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64AA2A4-4675-FD4D-9E6D-95FAAE375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76323"/>
            <a:ext cx="10515600" cy="604781"/>
          </a:xfrm>
          <a:prstGeom prst="rect">
            <a:avLst/>
          </a:prstGeom>
        </p:spPr>
        <p:txBody>
          <a:bodyPr anchor="t" anchorCtr="0">
            <a:spAutoFit/>
          </a:bodyPr>
          <a:lstStyle>
            <a:lvl1pPr>
              <a:defRPr sz="3600" b="1">
                <a:solidFill>
                  <a:schemeClr val="tx1"/>
                </a:solidFill>
                <a:latin typeface="Palatino" pitchFamily="2" charset="77"/>
                <a:ea typeface="Palatino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975134A8-5768-CF41-8578-95EC8E78991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1247249"/>
            <a:ext cx="10515600" cy="369332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subhead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C4EEB7B6-EF37-2947-BB6C-497888DCA7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38200" y="6268586"/>
            <a:ext cx="1263891" cy="36049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C6F07C2-F283-B642-B11A-A30FA1210421}"/>
              </a:ext>
            </a:extLst>
          </p:cNvPr>
          <p:cNvSpPr txBox="1"/>
          <p:nvPr/>
        </p:nvSpPr>
        <p:spPr>
          <a:xfrm>
            <a:off x="3959040" y="6450943"/>
            <a:ext cx="42739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0" i="0" spc="0" dirty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and Proprietary – </a:t>
            </a:r>
            <a:fld id="{273BF0A6-8F94-D740-AF44-77877FCA3DF8}" type="datetimeyyyy">
              <a:rPr lang="en-US" sz="1000" b="0" i="0" spc="0" smtClean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</a:t>
            </a:fld>
            <a:r>
              <a:rPr lang="en-US" sz="1000" b="0" i="0" spc="0" dirty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Catalyst Health Group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46648C04-0275-D04D-BB13-D04FDCEE2B93}"/>
              </a:ext>
            </a:extLst>
          </p:cNvPr>
          <p:cNvGrpSpPr/>
          <p:nvPr/>
        </p:nvGrpSpPr>
        <p:grpSpPr>
          <a:xfrm>
            <a:off x="9305776" y="810972"/>
            <a:ext cx="2048023" cy="135482"/>
            <a:chOff x="838200" y="4272395"/>
            <a:chExt cx="2048023" cy="228600"/>
          </a:xfrm>
        </p:grpSpPr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CC0523E8-357F-5540-9257-A1DF6A22719B}"/>
                </a:ext>
              </a:extLst>
            </p:cNvPr>
            <p:cNvSpPr/>
            <p:nvPr/>
          </p:nvSpPr>
          <p:spPr>
            <a:xfrm>
              <a:off x="838200" y="4272395"/>
              <a:ext cx="1227221" cy="2286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F22DB43D-FA3A-504E-92A6-F74546DA6EE2}"/>
                </a:ext>
              </a:extLst>
            </p:cNvPr>
            <p:cNvSpPr/>
            <p:nvPr/>
          </p:nvSpPr>
          <p:spPr>
            <a:xfrm>
              <a:off x="2169530" y="4272395"/>
              <a:ext cx="137572" cy="228600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DE99B679-56AE-FF47-B027-1E22864C5E30}"/>
                </a:ext>
              </a:extLst>
            </p:cNvPr>
            <p:cNvSpPr/>
            <p:nvPr/>
          </p:nvSpPr>
          <p:spPr>
            <a:xfrm>
              <a:off x="838201" y="4272395"/>
              <a:ext cx="817097" cy="2286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6D390049-F194-2846-A685-245B92C841E4}"/>
                </a:ext>
              </a:extLst>
            </p:cNvPr>
            <p:cNvSpPr/>
            <p:nvPr/>
          </p:nvSpPr>
          <p:spPr>
            <a:xfrm>
              <a:off x="2407308" y="4272395"/>
              <a:ext cx="478915" cy="2286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EB3711E-D4E4-3742-A7DD-1CD9EBF4D5EA}"/>
              </a:ext>
            </a:extLst>
          </p:cNvPr>
          <p:cNvGrpSpPr/>
          <p:nvPr userDrawn="1"/>
        </p:nvGrpSpPr>
        <p:grpSpPr>
          <a:xfrm>
            <a:off x="9305776" y="810972"/>
            <a:ext cx="2048023" cy="135482"/>
            <a:chOff x="838200" y="4272395"/>
            <a:chExt cx="2048023" cy="228600"/>
          </a:xfrm>
        </p:grpSpPr>
        <p:sp>
          <p:nvSpPr>
            <p:cNvPr id="21" name="Rounded Rectangle 20">
              <a:extLst>
                <a:ext uri="{FF2B5EF4-FFF2-40B4-BE49-F238E27FC236}">
                  <a16:creationId xmlns:a16="http://schemas.microsoft.com/office/drawing/2014/main" id="{B2CCDD48-BBC7-5D48-BBA5-56C98E1525A6}"/>
                </a:ext>
              </a:extLst>
            </p:cNvPr>
            <p:cNvSpPr/>
            <p:nvPr/>
          </p:nvSpPr>
          <p:spPr>
            <a:xfrm>
              <a:off x="838200" y="4272395"/>
              <a:ext cx="1227221" cy="2286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5E0ECF97-1D27-954D-88E7-39D6C4FCDF80}"/>
                </a:ext>
              </a:extLst>
            </p:cNvPr>
            <p:cNvSpPr/>
            <p:nvPr/>
          </p:nvSpPr>
          <p:spPr>
            <a:xfrm>
              <a:off x="2169530" y="4272395"/>
              <a:ext cx="137572" cy="228600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673845A6-F08E-7E42-9683-CD34C6214FCE}"/>
                </a:ext>
              </a:extLst>
            </p:cNvPr>
            <p:cNvSpPr/>
            <p:nvPr/>
          </p:nvSpPr>
          <p:spPr>
            <a:xfrm>
              <a:off x="838201" y="4272395"/>
              <a:ext cx="817097" cy="2286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Rounded Rectangle 23">
              <a:extLst>
                <a:ext uri="{FF2B5EF4-FFF2-40B4-BE49-F238E27FC236}">
                  <a16:creationId xmlns:a16="http://schemas.microsoft.com/office/drawing/2014/main" id="{EE28D3F2-C9DC-7549-BC98-45589D88A66B}"/>
                </a:ext>
              </a:extLst>
            </p:cNvPr>
            <p:cNvSpPr/>
            <p:nvPr/>
          </p:nvSpPr>
          <p:spPr>
            <a:xfrm>
              <a:off x="2407308" y="4272395"/>
              <a:ext cx="478915" cy="2286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6507062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_Column_Whit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DFCBB82-684E-6A4F-8B31-7A070D36C8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450943"/>
            <a:ext cx="2743200" cy="24622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10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2E8D616-AAA4-1848-BF88-A22578A5071C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11BF5D73-89C0-3849-91EF-D905BD46322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1825624"/>
            <a:ext cx="3121084" cy="38354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45F24E89-87F4-4548-A803-1D43E94BEA8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530660" y="1825624"/>
            <a:ext cx="3121084" cy="38354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64AA2A4-4675-FD4D-9E6D-95FAAE375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76323"/>
            <a:ext cx="10515600" cy="604781"/>
          </a:xfrm>
          <a:prstGeom prst="rect">
            <a:avLst/>
          </a:prstGeom>
        </p:spPr>
        <p:txBody>
          <a:bodyPr anchor="t" anchorCtr="0">
            <a:spAutoFit/>
          </a:bodyPr>
          <a:lstStyle>
            <a:lvl1pPr>
              <a:defRPr sz="3600" b="1">
                <a:solidFill>
                  <a:schemeClr val="tx1"/>
                </a:solidFill>
                <a:latin typeface="Palatino" pitchFamily="2" charset="77"/>
                <a:ea typeface="Palatino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975134A8-5768-CF41-8578-95EC8E78991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1247249"/>
            <a:ext cx="10515600" cy="369332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subhead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C4EEB7B6-EF37-2947-BB6C-497888DCA7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38200" y="6268586"/>
            <a:ext cx="1263891" cy="36049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C6F07C2-F283-B642-B11A-A30FA1210421}"/>
              </a:ext>
            </a:extLst>
          </p:cNvPr>
          <p:cNvSpPr txBox="1"/>
          <p:nvPr/>
        </p:nvSpPr>
        <p:spPr>
          <a:xfrm>
            <a:off x="3959040" y="6450943"/>
            <a:ext cx="42739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0" i="0" spc="0" dirty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and Proprietary – </a:t>
            </a:r>
            <a:fld id="{273BF0A6-8F94-D740-AF44-77877FCA3DF8}" type="datetimeyyyy">
              <a:rPr lang="en-US" sz="1000" b="0" i="0" spc="0" smtClean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</a:t>
            </a:fld>
            <a:r>
              <a:rPr lang="en-US" sz="1000" b="0" i="0" spc="0" dirty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Catalyst Health Group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F127F5-F860-C94A-8DDA-986B7D7D3CD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223120" y="1825625"/>
            <a:ext cx="3130680" cy="3835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8ED929D-6FA3-1444-A40C-B0577A030EFE}"/>
              </a:ext>
            </a:extLst>
          </p:cNvPr>
          <p:cNvGrpSpPr/>
          <p:nvPr/>
        </p:nvGrpSpPr>
        <p:grpSpPr>
          <a:xfrm>
            <a:off x="9305776" y="810972"/>
            <a:ext cx="2048023" cy="135482"/>
            <a:chOff x="838200" y="4272395"/>
            <a:chExt cx="2048023" cy="228600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17764DC5-A2F2-9940-B399-E0365743D9C8}"/>
                </a:ext>
              </a:extLst>
            </p:cNvPr>
            <p:cNvSpPr/>
            <p:nvPr/>
          </p:nvSpPr>
          <p:spPr>
            <a:xfrm>
              <a:off x="838200" y="4272395"/>
              <a:ext cx="1227221" cy="2286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816B7400-7E21-504F-9063-ED6AED71AEF9}"/>
                </a:ext>
              </a:extLst>
            </p:cNvPr>
            <p:cNvSpPr/>
            <p:nvPr/>
          </p:nvSpPr>
          <p:spPr>
            <a:xfrm>
              <a:off x="2169530" y="4272395"/>
              <a:ext cx="137572" cy="228600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BDCE4FF5-1C84-0A4C-8D8B-B4518DA4B8A4}"/>
                </a:ext>
              </a:extLst>
            </p:cNvPr>
            <p:cNvSpPr/>
            <p:nvPr/>
          </p:nvSpPr>
          <p:spPr>
            <a:xfrm>
              <a:off x="838201" y="4272395"/>
              <a:ext cx="817097" cy="2286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77F761D6-5414-0D49-BAD5-DE9247E5BDCC}"/>
                </a:ext>
              </a:extLst>
            </p:cNvPr>
            <p:cNvSpPr/>
            <p:nvPr/>
          </p:nvSpPr>
          <p:spPr>
            <a:xfrm>
              <a:off x="2407308" y="4272395"/>
              <a:ext cx="478915" cy="2286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67F8C04-FD8E-2E48-986D-2B19AA5359F2}"/>
              </a:ext>
            </a:extLst>
          </p:cNvPr>
          <p:cNvGrpSpPr/>
          <p:nvPr userDrawn="1"/>
        </p:nvGrpSpPr>
        <p:grpSpPr>
          <a:xfrm>
            <a:off x="9305776" y="810972"/>
            <a:ext cx="2048023" cy="135482"/>
            <a:chOff x="838200" y="4272395"/>
            <a:chExt cx="2048023" cy="228600"/>
          </a:xfrm>
        </p:grpSpPr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0D2F42F2-B973-CC43-9C56-A954EA78F68C}"/>
                </a:ext>
              </a:extLst>
            </p:cNvPr>
            <p:cNvSpPr/>
            <p:nvPr/>
          </p:nvSpPr>
          <p:spPr>
            <a:xfrm>
              <a:off x="838200" y="4272395"/>
              <a:ext cx="1227221" cy="2286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17F58656-F3AC-9949-8979-DBBBB4326D14}"/>
                </a:ext>
              </a:extLst>
            </p:cNvPr>
            <p:cNvSpPr/>
            <p:nvPr/>
          </p:nvSpPr>
          <p:spPr>
            <a:xfrm>
              <a:off x="2169530" y="4272395"/>
              <a:ext cx="137572" cy="228600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ounded Rectangle 23">
              <a:extLst>
                <a:ext uri="{FF2B5EF4-FFF2-40B4-BE49-F238E27FC236}">
                  <a16:creationId xmlns:a16="http://schemas.microsoft.com/office/drawing/2014/main" id="{256EF9F6-994D-0247-B784-13A06E64154B}"/>
                </a:ext>
              </a:extLst>
            </p:cNvPr>
            <p:cNvSpPr/>
            <p:nvPr/>
          </p:nvSpPr>
          <p:spPr>
            <a:xfrm>
              <a:off x="838201" y="4272395"/>
              <a:ext cx="817097" cy="2286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Rounded Rectangle 24">
              <a:extLst>
                <a:ext uri="{FF2B5EF4-FFF2-40B4-BE49-F238E27FC236}">
                  <a16:creationId xmlns:a16="http://schemas.microsoft.com/office/drawing/2014/main" id="{E80CA0D0-60A2-204A-8C80-3420D05ACB58}"/>
                </a:ext>
              </a:extLst>
            </p:cNvPr>
            <p:cNvSpPr/>
            <p:nvPr/>
          </p:nvSpPr>
          <p:spPr>
            <a:xfrm>
              <a:off x="2407308" y="4272395"/>
              <a:ext cx="478915" cy="2286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4299602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_Column_Whit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DFCBB82-684E-6A4F-8B31-7A070D36C8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450943"/>
            <a:ext cx="2743200" cy="24622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10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2E8D616-AAA4-1848-BF88-A22578A5071C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11BF5D73-89C0-3849-91EF-D905BD46322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1825625"/>
            <a:ext cx="2520932" cy="38354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45F24E89-87F4-4548-A803-1D43E94BEA8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497922" y="1825624"/>
            <a:ext cx="2520932" cy="38354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64AA2A4-4675-FD4D-9E6D-95FAAE375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76323"/>
            <a:ext cx="10515600" cy="604781"/>
          </a:xfrm>
          <a:prstGeom prst="rect">
            <a:avLst/>
          </a:prstGeom>
        </p:spPr>
        <p:txBody>
          <a:bodyPr anchor="t" anchorCtr="0">
            <a:spAutoFit/>
          </a:bodyPr>
          <a:lstStyle>
            <a:lvl1pPr>
              <a:defRPr sz="3600" b="1">
                <a:solidFill>
                  <a:schemeClr val="tx1"/>
                </a:solidFill>
                <a:latin typeface="Palatino" pitchFamily="2" charset="77"/>
                <a:ea typeface="Palatino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975134A8-5768-CF41-8578-95EC8E78991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1247249"/>
            <a:ext cx="10515600" cy="369332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subhead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C4EEB7B6-EF37-2947-BB6C-497888DCA7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38200" y="6268586"/>
            <a:ext cx="1263891" cy="36049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C6F07C2-F283-B642-B11A-A30FA1210421}"/>
              </a:ext>
            </a:extLst>
          </p:cNvPr>
          <p:cNvSpPr txBox="1"/>
          <p:nvPr/>
        </p:nvSpPr>
        <p:spPr>
          <a:xfrm>
            <a:off x="3959040" y="6450943"/>
            <a:ext cx="42739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0" i="0" spc="0" dirty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and Proprietary – </a:t>
            </a:r>
            <a:fld id="{273BF0A6-8F94-D740-AF44-77877FCA3DF8}" type="datetimeyyyy">
              <a:rPr lang="en-US" sz="1000" b="0" i="0" spc="0" smtClean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</a:t>
            </a:fld>
            <a:r>
              <a:rPr lang="en-US" sz="1000" b="0" i="0" spc="0" dirty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Catalyst Health Group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F127F5-F860-C94A-8DDA-986B7D7D3CD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157644" y="1825625"/>
            <a:ext cx="2528683" cy="3835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E97E9E14-7D85-9345-845C-12634528969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5117" y="1825626"/>
            <a:ext cx="2528683" cy="3835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A2C9810-0150-3F45-9391-97314F8A3B6E}"/>
              </a:ext>
            </a:extLst>
          </p:cNvPr>
          <p:cNvGrpSpPr/>
          <p:nvPr/>
        </p:nvGrpSpPr>
        <p:grpSpPr>
          <a:xfrm>
            <a:off x="9305776" y="810972"/>
            <a:ext cx="2048023" cy="135482"/>
            <a:chOff x="838200" y="4272395"/>
            <a:chExt cx="2048023" cy="228600"/>
          </a:xfrm>
        </p:grpSpPr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ABFBF2F6-F462-684C-8368-7D4BB8245593}"/>
                </a:ext>
              </a:extLst>
            </p:cNvPr>
            <p:cNvSpPr/>
            <p:nvPr/>
          </p:nvSpPr>
          <p:spPr>
            <a:xfrm>
              <a:off x="838200" y="4272395"/>
              <a:ext cx="1227221" cy="2286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ABC28DD1-494D-2D46-A749-D9A4CC1A719E}"/>
                </a:ext>
              </a:extLst>
            </p:cNvPr>
            <p:cNvSpPr/>
            <p:nvPr/>
          </p:nvSpPr>
          <p:spPr>
            <a:xfrm>
              <a:off x="2169530" y="4272395"/>
              <a:ext cx="137572" cy="228600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0DFD6D53-CFE9-5441-9E99-BFD6EBD2E6AB}"/>
                </a:ext>
              </a:extLst>
            </p:cNvPr>
            <p:cNvSpPr/>
            <p:nvPr/>
          </p:nvSpPr>
          <p:spPr>
            <a:xfrm>
              <a:off x="838201" y="4272395"/>
              <a:ext cx="817097" cy="2286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ounded Rectangle 20">
              <a:extLst>
                <a:ext uri="{FF2B5EF4-FFF2-40B4-BE49-F238E27FC236}">
                  <a16:creationId xmlns:a16="http://schemas.microsoft.com/office/drawing/2014/main" id="{D52C5EBF-6CF8-D745-B757-43860D0F4742}"/>
                </a:ext>
              </a:extLst>
            </p:cNvPr>
            <p:cNvSpPr/>
            <p:nvPr/>
          </p:nvSpPr>
          <p:spPr>
            <a:xfrm>
              <a:off x="2407308" y="4272395"/>
              <a:ext cx="478915" cy="2286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8C3DF669-2B64-9141-A436-C263CEA8771C}"/>
              </a:ext>
            </a:extLst>
          </p:cNvPr>
          <p:cNvGrpSpPr/>
          <p:nvPr userDrawn="1"/>
        </p:nvGrpSpPr>
        <p:grpSpPr>
          <a:xfrm>
            <a:off x="9305776" y="810972"/>
            <a:ext cx="2048023" cy="135482"/>
            <a:chOff x="838200" y="4272395"/>
            <a:chExt cx="2048023" cy="228600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E90132E0-329C-2D45-B9EC-A53822DCBE27}"/>
                </a:ext>
              </a:extLst>
            </p:cNvPr>
            <p:cNvSpPr/>
            <p:nvPr/>
          </p:nvSpPr>
          <p:spPr>
            <a:xfrm>
              <a:off x="838200" y="4272395"/>
              <a:ext cx="1227221" cy="2286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ounded Rectangle 23">
              <a:extLst>
                <a:ext uri="{FF2B5EF4-FFF2-40B4-BE49-F238E27FC236}">
                  <a16:creationId xmlns:a16="http://schemas.microsoft.com/office/drawing/2014/main" id="{A26A27A6-2149-A447-9BF0-69EB4A254C87}"/>
                </a:ext>
              </a:extLst>
            </p:cNvPr>
            <p:cNvSpPr/>
            <p:nvPr/>
          </p:nvSpPr>
          <p:spPr>
            <a:xfrm>
              <a:off x="2169530" y="4272395"/>
              <a:ext cx="137572" cy="228600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ounded Rectangle 24">
              <a:extLst>
                <a:ext uri="{FF2B5EF4-FFF2-40B4-BE49-F238E27FC236}">
                  <a16:creationId xmlns:a16="http://schemas.microsoft.com/office/drawing/2014/main" id="{2DA4912E-F8D6-474A-AFB8-C9957BB9DFDD}"/>
                </a:ext>
              </a:extLst>
            </p:cNvPr>
            <p:cNvSpPr/>
            <p:nvPr/>
          </p:nvSpPr>
          <p:spPr>
            <a:xfrm>
              <a:off x="838201" y="4272395"/>
              <a:ext cx="817097" cy="2286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Rounded Rectangle 25">
              <a:extLst>
                <a:ext uri="{FF2B5EF4-FFF2-40B4-BE49-F238E27FC236}">
                  <a16:creationId xmlns:a16="http://schemas.microsoft.com/office/drawing/2014/main" id="{C9691FD6-FEB7-2A47-AE4E-4BE1C4ABC6F8}"/>
                </a:ext>
              </a:extLst>
            </p:cNvPr>
            <p:cNvSpPr/>
            <p:nvPr/>
          </p:nvSpPr>
          <p:spPr>
            <a:xfrm>
              <a:off x="2407308" y="4272395"/>
              <a:ext cx="478915" cy="2286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112931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- 5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7902BFCD-BB34-1E46-AC96-577AFF5F52B6}"/>
              </a:ext>
            </a:extLst>
          </p:cNvPr>
          <p:cNvPicPr>
            <a:picLocks/>
          </p:cNvPicPr>
          <p:nvPr/>
        </p:nvPicPr>
        <p:blipFill rotWithShape="1">
          <a:blip r:embed="rId2"/>
          <a:srcRect l="33500" t="21850" r="32318" b="16839"/>
          <a:stretch/>
        </p:blipFill>
        <p:spPr>
          <a:xfrm>
            <a:off x="6457871" y="0"/>
            <a:ext cx="5734129" cy="6858000"/>
          </a:xfrm>
          <a:custGeom>
            <a:avLst/>
            <a:gdLst>
              <a:gd name="connsiteX0" fmla="*/ 368348 w 5734129"/>
              <a:gd name="connsiteY0" fmla="*/ 0 h 6858000"/>
              <a:gd name="connsiteX1" fmla="*/ 5734129 w 5734129"/>
              <a:gd name="connsiteY1" fmla="*/ 0 h 6858000"/>
              <a:gd name="connsiteX2" fmla="*/ 5734129 w 5734129"/>
              <a:gd name="connsiteY2" fmla="*/ 6858000 h 6858000"/>
              <a:gd name="connsiteX3" fmla="*/ 3458782 w 5734129"/>
              <a:gd name="connsiteY3" fmla="*/ 6858000 h 6858000"/>
              <a:gd name="connsiteX4" fmla="*/ 3437993 w 5734129"/>
              <a:gd name="connsiteY4" fmla="*/ 6850966 h 6858000"/>
              <a:gd name="connsiteX5" fmla="*/ 0 w 5734129"/>
              <a:gd name="connsiteY5" fmla="*/ 1929385 h 6858000"/>
              <a:gd name="connsiteX6" fmla="*/ 317933 w 5734129"/>
              <a:gd name="connsiteY6" fmla="*/ 12786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34129" h="6858000">
                <a:moveTo>
                  <a:pt x="368348" y="0"/>
                </a:moveTo>
                <a:lnTo>
                  <a:pt x="5734129" y="0"/>
                </a:lnTo>
                <a:lnTo>
                  <a:pt x="5734129" y="6858000"/>
                </a:lnTo>
                <a:lnTo>
                  <a:pt x="3458782" y="6858000"/>
                </a:lnTo>
                <a:lnTo>
                  <a:pt x="3437993" y="6850966"/>
                </a:lnTo>
                <a:cubicBezTo>
                  <a:pt x="1431769" y="6116389"/>
                  <a:pt x="0" y="4190091"/>
                  <a:pt x="0" y="1929385"/>
                </a:cubicBezTo>
                <a:cubicBezTo>
                  <a:pt x="0" y="1296388"/>
                  <a:pt x="112251" y="689608"/>
                  <a:pt x="317933" y="127865"/>
                </a:cubicBezTo>
                <a:close/>
              </a:path>
            </a:pathLst>
          </a:cu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231F22E2-ADCC-0F4D-A5BC-8D69B06EDF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838199" y="712151"/>
            <a:ext cx="1867486" cy="53265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A4CC2F5-5A59-2D49-BCE1-784251E9B4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199" y="3848395"/>
            <a:ext cx="5918201" cy="1608902"/>
          </a:xfrm>
          <a:prstGeom prst="rect">
            <a:avLst/>
          </a:prstGeom>
        </p:spPr>
        <p:txBody>
          <a:bodyPr anchor="b">
            <a:spAutoFit/>
          </a:bodyPr>
          <a:lstStyle>
            <a:lvl1pPr algn="l">
              <a:defRPr sz="5400" b="1">
                <a:solidFill>
                  <a:srgbClr val="FFFFFF"/>
                </a:solidFill>
                <a:latin typeface="Palatino" pitchFamily="2" charset="77"/>
                <a:ea typeface="Palatino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72BA9CEB-85D2-F141-B87E-4E5A004710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199" y="5549372"/>
            <a:ext cx="7459133" cy="461665"/>
          </a:xfrm>
        </p:spPr>
        <p:txBody>
          <a:bodyPr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E53EE59-2724-3548-9611-67398E365A27}"/>
              </a:ext>
            </a:extLst>
          </p:cNvPr>
          <p:cNvSpPr txBox="1"/>
          <p:nvPr/>
        </p:nvSpPr>
        <p:spPr>
          <a:xfrm>
            <a:off x="3959040" y="6450943"/>
            <a:ext cx="42739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0" i="0" spc="0" dirty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and Proprietary – </a:t>
            </a:r>
            <a:fld id="{273BF0A6-8F94-D740-AF44-77877FCA3DF8}" type="datetimeyyyy">
              <a:rPr lang="en-US" sz="1000" b="0" i="0" spc="0" smtClean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</a:t>
            </a:fld>
            <a:r>
              <a:rPr lang="en-US" sz="1000" b="0" i="0" spc="0" dirty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Catalyst Health Group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F385714-BBFB-2C47-A033-718763FE1EAF}"/>
              </a:ext>
            </a:extLst>
          </p:cNvPr>
          <p:cNvPicPr>
            <a:picLocks/>
          </p:cNvPicPr>
          <p:nvPr userDrawn="1"/>
        </p:nvPicPr>
        <p:blipFill rotWithShape="1">
          <a:blip r:embed="rId2"/>
          <a:srcRect l="33500" t="21850" r="32318" b="16839"/>
          <a:stretch/>
        </p:blipFill>
        <p:spPr>
          <a:xfrm>
            <a:off x="6457871" y="0"/>
            <a:ext cx="5734129" cy="6858000"/>
          </a:xfrm>
          <a:custGeom>
            <a:avLst/>
            <a:gdLst>
              <a:gd name="connsiteX0" fmla="*/ 368348 w 5734129"/>
              <a:gd name="connsiteY0" fmla="*/ 0 h 6858000"/>
              <a:gd name="connsiteX1" fmla="*/ 5734129 w 5734129"/>
              <a:gd name="connsiteY1" fmla="*/ 0 h 6858000"/>
              <a:gd name="connsiteX2" fmla="*/ 5734129 w 5734129"/>
              <a:gd name="connsiteY2" fmla="*/ 6858000 h 6858000"/>
              <a:gd name="connsiteX3" fmla="*/ 3458782 w 5734129"/>
              <a:gd name="connsiteY3" fmla="*/ 6858000 h 6858000"/>
              <a:gd name="connsiteX4" fmla="*/ 3437993 w 5734129"/>
              <a:gd name="connsiteY4" fmla="*/ 6850966 h 6858000"/>
              <a:gd name="connsiteX5" fmla="*/ 0 w 5734129"/>
              <a:gd name="connsiteY5" fmla="*/ 1929385 h 6858000"/>
              <a:gd name="connsiteX6" fmla="*/ 317933 w 5734129"/>
              <a:gd name="connsiteY6" fmla="*/ 12786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34129" h="6858000">
                <a:moveTo>
                  <a:pt x="368348" y="0"/>
                </a:moveTo>
                <a:lnTo>
                  <a:pt x="5734129" y="0"/>
                </a:lnTo>
                <a:lnTo>
                  <a:pt x="5734129" y="6858000"/>
                </a:lnTo>
                <a:lnTo>
                  <a:pt x="3458782" y="6858000"/>
                </a:lnTo>
                <a:lnTo>
                  <a:pt x="3437993" y="6850966"/>
                </a:lnTo>
                <a:cubicBezTo>
                  <a:pt x="1431769" y="6116389"/>
                  <a:pt x="0" y="4190091"/>
                  <a:pt x="0" y="1929385"/>
                </a:cubicBezTo>
                <a:cubicBezTo>
                  <a:pt x="0" y="1296388"/>
                  <a:pt x="112251" y="689608"/>
                  <a:pt x="317933" y="12786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0612848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_6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231F22E2-ADCC-0F4D-A5BC-8D69B06EDF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38199" y="712151"/>
            <a:ext cx="1867486" cy="53265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A4CC2F5-5A59-2D49-BCE1-784251E9B4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199" y="3848395"/>
            <a:ext cx="5918201" cy="1608902"/>
          </a:xfrm>
          <a:prstGeom prst="rect">
            <a:avLst/>
          </a:prstGeom>
        </p:spPr>
        <p:txBody>
          <a:bodyPr anchor="b">
            <a:spAutoFit/>
          </a:bodyPr>
          <a:lstStyle>
            <a:lvl1pPr algn="l">
              <a:defRPr sz="5400" b="1">
                <a:solidFill>
                  <a:srgbClr val="FFFFFF"/>
                </a:solidFill>
                <a:latin typeface="Palatino" pitchFamily="2" charset="77"/>
                <a:ea typeface="Palatino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72BA9CEB-85D2-F141-B87E-4E5A004710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199" y="5549372"/>
            <a:ext cx="7459133" cy="461665"/>
          </a:xfrm>
        </p:spPr>
        <p:txBody>
          <a:bodyPr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E53EE59-2724-3548-9611-67398E365A27}"/>
              </a:ext>
            </a:extLst>
          </p:cNvPr>
          <p:cNvSpPr txBox="1"/>
          <p:nvPr/>
        </p:nvSpPr>
        <p:spPr>
          <a:xfrm>
            <a:off x="3959040" y="6450943"/>
            <a:ext cx="42739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0" i="0" spc="0" dirty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and Proprietary – </a:t>
            </a:r>
            <a:fld id="{273BF0A6-8F94-D740-AF44-77877FCA3DF8}" type="datetimeyyyy">
              <a:rPr lang="en-US" sz="1000" b="0" i="0" spc="0" smtClean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</a:t>
            </a:fld>
            <a:r>
              <a:rPr lang="en-US" sz="1000" b="0" i="0" spc="0" dirty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Catalyst Health Group</a:t>
            </a:r>
          </a:p>
        </p:txBody>
      </p:sp>
    </p:spTree>
    <p:extLst>
      <p:ext uri="{BB962C8B-B14F-4D97-AF65-F5344CB8AC3E}">
        <p14:creationId xmlns:p14="http://schemas.microsoft.com/office/powerpoint/2010/main" val="5225387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tion -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CF2F257C-6F19-A048-94BC-5D1EEB2710D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3738"/>
          <a:stretch/>
        </p:blipFill>
        <p:spPr>
          <a:xfrm rot="10800000">
            <a:off x="7799582" y="635000"/>
            <a:ext cx="4392417" cy="448056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3FD152FC-358C-DF4A-9A61-A3A751434A4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8199" y="634999"/>
            <a:ext cx="1100578" cy="1157225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4DA17258-9E9B-4141-81CF-8029E994D2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199" y="3679887"/>
            <a:ext cx="6812281" cy="1777410"/>
          </a:xfrm>
          <a:prstGeom prst="rect">
            <a:avLst/>
          </a:prstGeom>
        </p:spPr>
        <p:txBody>
          <a:bodyPr wrap="square" anchor="b">
            <a:spAutoFit/>
          </a:bodyPr>
          <a:lstStyle>
            <a:lvl1pPr algn="l">
              <a:defRPr sz="6000" b="1">
                <a:solidFill>
                  <a:schemeClr val="tx1"/>
                </a:solidFill>
                <a:latin typeface="Palatino" pitchFamily="2" charset="77"/>
                <a:ea typeface="Palatino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C4AC9EA4-7A5F-C745-91D0-F44C2B8C0F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199" y="5549372"/>
            <a:ext cx="7459133" cy="424732"/>
          </a:xfrm>
        </p:spPr>
        <p:txBody>
          <a:bodyPr>
            <a:spAutoFit/>
          </a:bodyPr>
          <a:lstStyle>
            <a:lvl1pPr marL="0" indent="0" algn="l">
              <a:buNone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064790B-C54F-FF40-965A-3F243AF7D52B}"/>
              </a:ext>
            </a:extLst>
          </p:cNvPr>
          <p:cNvSpPr txBox="1"/>
          <p:nvPr/>
        </p:nvSpPr>
        <p:spPr>
          <a:xfrm>
            <a:off x="3959040" y="6450943"/>
            <a:ext cx="42739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0" i="0" spc="0" dirty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and Proprietary – </a:t>
            </a:r>
            <a:fld id="{273BF0A6-8F94-D740-AF44-77877FCA3DF8}" type="datetimeyyyy">
              <a:rPr lang="en-US" sz="1000" b="0" i="0" spc="0" smtClean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</a:t>
            </a:fld>
            <a:r>
              <a:rPr lang="en-US" sz="1000" b="0" i="0" spc="0" dirty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Catalyst Health Group</a:t>
            </a:r>
          </a:p>
        </p:txBody>
      </p:sp>
    </p:spTree>
    <p:extLst>
      <p:ext uri="{BB962C8B-B14F-4D97-AF65-F5344CB8AC3E}">
        <p14:creationId xmlns:p14="http://schemas.microsoft.com/office/powerpoint/2010/main" val="1098439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tion_2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78B7A599-EC98-A04B-A178-65F17D17502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199" y="634999"/>
            <a:ext cx="1100578" cy="1157225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5A86798-1F21-9D4F-82B0-85D5D1330D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199" y="3679887"/>
            <a:ext cx="6812281" cy="1777410"/>
          </a:xfrm>
          <a:prstGeom prst="rect">
            <a:avLst/>
          </a:prstGeom>
        </p:spPr>
        <p:txBody>
          <a:bodyPr wrap="square" anchor="b">
            <a:spAutoFit/>
          </a:bodyPr>
          <a:lstStyle>
            <a:lvl1pPr algn="l">
              <a:defRPr sz="6000" b="1">
                <a:solidFill>
                  <a:srgbClr val="FFFFFF"/>
                </a:solidFill>
                <a:latin typeface="Palatino" pitchFamily="2" charset="77"/>
                <a:ea typeface="Palatino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0E97D416-5EEF-9F49-ADD0-64B48495BF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199" y="5549372"/>
            <a:ext cx="7459133" cy="461665"/>
          </a:xfrm>
        </p:spPr>
        <p:txBody>
          <a:bodyPr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E412BC0-FAEA-C441-967C-64C08A15A73B}"/>
              </a:ext>
            </a:extLst>
          </p:cNvPr>
          <p:cNvSpPr txBox="1"/>
          <p:nvPr/>
        </p:nvSpPr>
        <p:spPr>
          <a:xfrm>
            <a:off x="3959040" y="6450943"/>
            <a:ext cx="42739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0" i="0" spc="0" dirty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and Proprietary – </a:t>
            </a:r>
            <a:fld id="{273BF0A6-8F94-D740-AF44-77877FCA3DF8}" type="datetimeyyyy">
              <a:rPr lang="en-US" sz="1000" b="0" i="0" spc="0" smtClean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</a:t>
            </a:fld>
            <a:r>
              <a:rPr lang="en-US" sz="1000" b="0" i="0" spc="0" dirty="0">
                <a:solidFill>
                  <a:srgbClr val="FFFFFF">
                    <a:alpha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Catalyst Health Group</a:t>
            </a:r>
          </a:p>
        </p:txBody>
      </p:sp>
    </p:spTree>
    <p:extLst>
      <p:ext uri="{BB962C8B-B14F-4D97-AF65-F5344CB8AC3E}">
        <p14:creationId xmlns:p14="http://schemas.microsoft.com/office/powerpoint/2010/main" val="4006127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tion_3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C912622B-0157-7749-9533-FBB87E71DD2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199" y="634999"/>
            <a:ext cx="1100578" cy="1157225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2CCB85D1-23B4-5847-B431-26D75292F6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199" y="3679887"/>
            <a:ext cx="6812281" cy="1777410"/>
          </a:xfrm>
          <a:prstGeom prst="rect">
            <a:avLst/>
          </a:prstGeom>
        </p:spPr>
        <p:txBody>
          <a:bodyPr wrap="square" anchor="b">
            <a:spAutoFit/>
          </a:bodyPr>
          <a:lstStyle>
            <a:lvl1pPr algn="l">
              <a:defRPr sz="6000" b="1">
                <a:solidFill>
                  <a:schemeClr val="tx1"/>
                </a:solidFill>
                <a:latin typeface="Palatino" pitchFamily="2" charset="77"/>
                <a:ea typeface="Palatino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7C991C42-F8EC-594B-BDF2-F7C473B195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199" y="5549372"/>
            <a:ext cx="7459133" cy="424732"/>
          </a:xfrm>
        </p:spPr>
        <p:txBody>
          <a:bodyPr>
            <a:spAutoFit/>
          </a:bodyPr>
          <a:lstStyle>
            <a:lvl1pPr marL="0" indent="0" algn="l">
              <a:buNone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40910C5-E038-944C-A2C6-858D50EA79A2}"/>
              </a:ext>
            </a:extLst>
          </p:cNvPr>
          <p:cNvSpPr txBox="1"/>
          <p:nvPr/>
        </p:nvSpPr>
        <p:spPr>
          <a:xfrm>
            <a:off x="3959040" y="6450943"/>
            <a:ext cx="42739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0" i="0" spc="0" dirty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and Proprietary – </a:t>
            </a:r>
            <a:fld id="{273BF0A6-8F94-D740-AF44-77877FCA3DF8}" type="datetimeyyyy">
              <a:rPr lang="en-US" sz="1000" b="0" i="0" spc="0" smtClean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</a:t>
            </a:fld>
            <a:r>
              <a:rPr lang="en-US" sz="1000" b="0" i="0" spc="0" dirty="0">
                <a:solidFill>
                  <a:schemeClr val="tx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Catalyst Health Group</a:t>
            </a:r>
          </a:p>
        </p:txBody>
      </p:sp>
    </p:spTree>
    <p:extLst>
      <p:ext uri="{BB962C8B-B14F-4D97-AF65-F5344CB8AC3E}">
        <p14:creationId xmlns:p14="http://schemas.microsoft.com/office/powerpoint/2010/main" val="616793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theme" Target="../theme/theme1.xml"/><Relationship Id="rId55" Type="http://schemas.openxmlformats.org/officeDocument/2006/relationships/tags" Target="../tags/tag4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tags" Target="../tags/tag2.xml"/><Relationship Id="rId58" Type="http://schemas.openxmlformats.org/officeDocument/2006/relationships/oleObject" Target="../embeddings/oleObject2.bin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oleObject" Target="../embeddings/oleObject1.bin"/><Relationship Id="rId8" Type="http://schemas.openxmlformats.org/officeDocument/2006/relationships/slideLayout" Target="../slideLayouts/slideLayout8.xml"/><Relationship Id="rId51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tags" Target="../tags/tag3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tags" Target="../tags/tag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4229BC-251E-5A41-874C-F5F6F04FE8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1733808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8DE9D594-4C6D-F44E-BF9D-5BF61869CD8B}"/>
              </a:ext>
            </a:extLst>
          </p:cNvPr>
          <p:cNvGraphicFramePr>
            <a:graphicFrameLocks noChangeAspect="1"/>
          </p:cNvGraphicFramePr>
          <p:nvPr>
            <p:custDataLst>
              <p:tags r:id="rId52"/>
            </p:custDataLst>
            <p:extLst>
              <p:ext uri="{D42A27DB-BD31-4B8C-83A1-F6EECF244321}">
                <p14:modId xmlns:p14="http://schemas.microsoft.com/office/powerpoint/2010/main" val="3056948524"/>
              </p:ext>
            </p:extLst>
          </p:nvPr>
        </p:nvGraphicFramePr>
        <p:xfrm>
          <a:off x="1590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7" name="think-cell Slide" r:id="rId56" imgW="416" imgH="416" progId="TCLayout.ActiveDocument.1">
                  <p:embed/>
                </p:oleObj>
              </mc:Choice>
              <mc:Fallback>
                <p:oleObj name="think-cell Slide" r:id="rId56" imgW="416" imgH="416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8DE9D594-4C6D-F44E-BF9D-5BF61869CD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1590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 hidden="1">
            <a:extLst>
              <a:ext uri="{FF2B5EF4-FFF2-40B4-BE49-F238E27FC236}">
                <a16:creationId xmlns:a16="http://schemas.microsoft.com/office/drawing/2014/main" id="{09D21BE7-3344-7B46-9EA6-621A49B5303A}"/>
              </a:ext>
            </a:extLst>
          </p:cNvPr>
          <p:cNvSpPr/>
          <p:nvPr>
            <p:custDataLst>
              <p:tags r:id="rId53"/>
            </p:custDataLst>
          </p:nvPr>
        </p:nvSpPr>
        <p:spPr>
          <a:xfrm>
            <a:off x="2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en-US" sz="3200" b="1" i="0" baseline="0" dirty="0">
              <a:latin typeface="Source Sans Pro" panose="020B0503030403020204" pitchFamily="34" charset="0"/>
              <a:ea typeface="+mj-ea"/>
              <a:cs typeface="+mj-cs"/>
              <a:sym typeface="Ubuntu" panose="020B0504030602030204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24DB279-40F2-9047-A288-1B4D19CE28DB}"/>
              </a:ext>
            </a:extLst>
          </p:cNvPr>
          <p:cNvCxnSpPr/>
          <p:nvPr/>
        </p:nvCxnSpPr>
        <p:spPr>
          <a:xfrm>
            <a:off x="5114925" y="321945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Placeholder 12">
            <a:extLst>
              <a:ext uri="{FF2B5EF4-FFF2-40B4-BE49-F238E27FC236}">
                <a16:creationId xmlns:a16="http://schemas.microsoft.com/office/drawing/2014/main" id="{635F42A7-ECC1-9B4A-BB83-035E044797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25516"/>
            <a:ext cx="10515600" cy="60478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graphicFrame>
        <p:nvGraphicFramePr>
          <p:cNvPr id="10" name="Object 9" hidden="1">
            <a:extLst>
              <a:ext uri="{FF2B5EF4-FFF2-40B4-BE49-F238E27FC236}">
                <a16:creationId xmlns:a16="http://schemas.microsoft.com/office/drawing/2014/main" id="{B47A8711-8A9A-F54D-BA9E-2F6319D2A5BA}"/>
              </a:ext>
            </a:extLst>
          </p:cNvPr>
          <p:cNvGraphicFramePr>
            <a:graphicFrameLocks noChangeAspect="1"/>
          </p:cNvGraphicFramePr>
          <p:nvPr>
            <p:custDataLst>
              <p:tags r:id="rId54"/>
            </p:custDataLst>
            <p:extLst>
              <p:ext uri="{D42A27DB-BD31-4B8C-83A1-F6EECF244321}">
                <p14:modId xmlns:p14="http://schemas.microsoft.com/office/powerpoint/2010/main" val="926703828"/>
              </p:ext>
            </p:extLst>
          </p:nvPr>
        </p:nvGraphicFramePr>
        <p:xfrm>
          <a:off x="1590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8" name="think-cell Slide" r:id="rId58" imgW="416" imgH="416" progId="TCLayout.ActiveDocument.1">
                  <p:embed/>
                </p:oleObj>
              </mc:Choice>
              <mc:Fallback>
                <p:oleObj name="think-cell Slide" r:id="rId58" imgW="416" imgH="416" progId="TCLayout.ActiveDocument.1">
                  <p:embed/>
                  <p:pic>
                    <p:nvPicPr>
                      <p:cNvPr id="10" name="Object 9" hidden="1">
                        <a:extLst>
                          <a:ext uri="{FF2B5EF4-FFF2-40B4-BE49-F238E27FC236}">
                            <a16:creationId xmlns:a16="http://schemas.microsoft.com/office/drawing/2014/main" id="{B47A8711-8A9A-F54D-BA9E-2F6319D2A5B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1590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 hidden="1">
            <a:extLst>
              <a:ext uri="{FF2B5EF4-FFF2-40B4-BE49-F238E27FC236}">
                <a16:creationId xmlns:a16="http://schemas.microsoft.com/office/drawing/2014/main" id="{86284E49-306C-7046-9040-52FBA59EA56C}"/>
              </a:ext>
            </a:extLst>
          </p:cNvPr>
          <p:cNvSpPr/>
          <p:nvPr>
            <p:custDataLst>
              <p:tags r:id="rId55"/>
            </p:custDataLst>
          </p:nvPr>
        </p:nvSpPr>
        <p:spPr>
          <a:xfrm>
            <a:off x="2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en-US" sz="3200" b="1" i="0" baseline="0">
              <a:latin typeface="Source Sans Pro" panose="020B0503030403020204" pitchFamily="34" charset="0"/>
              <a:ea typeface="+mj-ea"/>
              <a:cs typeface="+mj-cs"/>
              <a:sym typeface="Ubuntu" panose="020B0504030602030204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B3E17C9-F8B4-0B45-B0CC-DCBEC614BDF5}"/>
              </a:ext>
            </a:extLst>
          </p:cNvPr>
          <p:cNvCxnSpPr/>
          <p:nvPr/>
        </p:nvCxnSpPr>
        <p:spPr>
          <a:xfrm>
            <a:off x="5114925" y="321945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E28EF756-2605-1A44-B18F-807157220252}"/>
              </a:ext>
            </a:extLst>
          </p:cNvPr>
          <p:cNvSpPr txBox="1">
            <a:spLocks/>
          </p:cNvSpPr>
          <p:nvPr/>
        </p:nvSpPr>
        <p:spPr>
          <a:xfrm>
            <a:off x="-8968" y="4969009"/>
            <a:ext cx="12344400" cy="131762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6000" b="1" i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48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4" r:id="rId1"/>
    <p:sldLayoutId id="2147483875" r:id="rId2"/>
    <p:sldLayoutId id="2147483876" r:id="rId3"/>
    <p:sldLayoutId id="2147483877" r:id="rId4"/>
    <p:sldLayoutId id="2147483878" r:id="rId5"/>
    <p:sldLayoutId id="2147483879" r:id="rId6"/>
    <p:sldLayoutId id="2147483880" r:id="rId7"/>
    <p:sldLayoutId id="2147483881" r:id="rId8"/>
    <p:sldLayoutId id="2147483882" r:id="rId9"/>
    <p:sldLayoutId id="2147483883" r:id="rId10"/>
    <p:sldLayoutId id="2147483884" r:id="rId11"/>
    <p:sldLayoutId id="2147483885" r:id="rId12"/>
    <p:sldLayoutId id="2147483886" r:id="rId13"/>
    <p:sldLayoutId id="2147483887" r:id="rId14"/>
    <p:sldLayoutId id="2147483888" r:id="rId15"/>
    <p:sldLayoutId id="2147483889" r:id="rId16"/>
    <p:sldLayoutId id="2147483890" r:id="rId17"/>
    <p:sldLayoutId id="2147483891" r:id="rId18"/>
    <p:sldLayoutId id="2147483892" r:id="rId19"/>
    <p:sldLayoutId id="2147483893" r:id="rId20"/>
    <p:sldLayoutId id="2147483894" r:id="rId21"/>
    <p:sldLayoutId id="2147483895" r:id="rId22"/>
    <p:sldLayoutId id="2147483896" r:id="rId23"/>
    <p:sldLayoutId id="2147483897" r:id="rId24"/>
    <p:sldLayoutId id="2147483898" r:id="rId25"/>
    <p:sldLayoutId id="2147483899" r:id="rId26"/>
    <p:sldLayoutId id="2147483900" r:id="rId27"/>
    <p:sldLayoutId id="2147483901" r:id="rId28"/>
    <p:sldLayoutId id="2147483902" r:id="rId29"/>
    <p:sldLayoutId id="2147483903" r:id="rId30"/>
    <p:sldLayoutId id="2147483904" r:id="rId31"/>
    <p:sldLayoutId id="2147483905" r:id="rId32"/>
    <p:sldLayoutId id="2147483906" r:id="rId33"/>
    <p:sldLayoutId id="2147483907" r:id="rId34"/>
    <p:sldLayoutId id="2147483908" r:id="rId35"/>
    <p:sldLayoutId id="2147483909" r:id="rId36"/>
    <p:sldLayoutId id="2147483910" r:id="rId37"/>
    <p:sldLayoutId id="2147483911" r:id="rId38"/>
    <p:sldLayoutId id="2147483912" r:id="rId39"/>
    <p:sldLayoutId id="2147483913" r:id="rId40"/>
    <p:sldLayoutId id="2147483914" r:id="rId41"/>
    <p:sldLayoutId id="2147483915" r:id="rId42"/>
    <p:sldLayoutId id="2147483916" r:id="rId43"/>
    <p:sldLayoutId id="2147483917" r:id="rId44"/>
    <p:sldLayoutId id="2147483918" r:id="rId45"/>
    <p:sldLayoutId id="2147483919" r:id="rId46"/>
    <p:sldLayoutId id="2147483920" r:id="rId47"/>
    <p:sldLayoutId id="2147483921" r:id="rId48"/>
    <p:sldLayoutId id="2147483922" r:id="rId4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1"/>
          </a:solidFill>
          <a:latin typeface="Palatino" pitchFamily="2" charset="77"/>
          <a:ea typeface="Palatino" pitchFamily="2" charset="77"/>
          <a:cs typeface="+mj-cs"/>
        </a:defRPr>
      </a:lvl1pPr>
    </p:titleStyle>
    <p:bodyStyle>
      <a:lvl1pPr marL="236538" indent="-236538" algn="l" defTabSz="914400" rtl="0" eaLnBrk="1" latinLnBrk="0" hangingPunct="1">
        <a:lnSpc>
          <a:spcPct val="10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09575" indent="-173038" algn="l" defTabSz="914400" rtl="0" eaLnBrk="1" latinLnBrk="0" hangingPunct="1">
        <a:lnSpc>
          <a:spcPct val="100000"/>
        </a:lnSpc>
        <a:spcBef>
          <a:spcPts val="500"/>
        </a:spcBef>
        <a:buClr>
          <a:schemeClr val="tx2"/>
        </a:buClr>
        <a:buFont typeface="System Font Regular"/>
        <a:buChar char="-"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571500" indent="-161925" algn="l" defTabSz="914400" rtl="0" eaLnBrk="1" latinLnBrk="0" hangingPunct="1">
        <a:lnSpc>
          <a:spcPct val="100000"/>
        </a:lnSpc>
        <a:spcBef>
          <a:spcPts val="500"/>
        </a:spcBef>
        <a:buClr>
          <a:schemeClr val="tx2"/>
        </a:buClr>
        <a:buFont typeface="System Font Regular"/>
        <a:buChar char="-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46125" indent="-174625" algn="l" defTabSz="914400" rtl="0" eaLnBrk="1" latinLnBrk="0" hangingPunct="1">
        <a:lnSpc>
          <a:spcPct val="100000"/>
        </a:lnSpc>
        <a:spcBef>
          <a:spcPts val="500"/>
        </a:spcBef>
        <a:buClr>
          <a:schemeClr val="tx2"/>
        </a:buClr>
        <a:buFont typeface="System Font Regular"/>
        <a:buChar char="-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920750" indent="-174625" algn="l" defTabSz="914400" rtl="0" eaLnBrk="1" latinLnBrk="0" hangingPunct="1">
        <a:lnSpc>
          <a:spcPct val="100000"/>
        </a:lnSpc>
        <a:spcBef>
          <a:spcPts val="500"/>
        </a:spcBef>
        <a:buClr>
          <a:schemeClr val="tx2"/>
        </a:buClr>
        <a:buFont typeface="System Font Regular"/>
        <a:buChar char="-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0D0CCDF-C51B-184B-8F60-FC1A38E76B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2E8D616-AAA4-1848-BF88-A22578A5071C}" type="slidenum">
              <a:rPr lang="en-US" smtClean="0"/>
              <a:t>1</a:t>
            </a:fld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1436792-BD92-A645-9AF8-15EC22A492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2406321"/>
            <a:ext cx="4012769" cy="3600032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1800" dirty="0"/>
              <a:t>This template is created to bring brand consistency, save time, and ease formatting of content. The following slides should be used as base started template. </a:t>
            </a:r>
            <a:br>
              <a:rPr lang="en-US" sz="1800" dirty="0"/>
            </a:br>
            <a:br>
              <a:rPr lang="en-US" sz="1800" dirty="0"/>
            </a:br>
            <a:r>
              <a:rPr lang="en-US" sz="1800" dirty="0"/>
              <a:t>For more template layouts, go to </a:t>
            </a:r>
            <a:r>
              <a:rPr lang="en-US" sz="1800" b="1" dirty="0"/>
              <a:t>Home &gt; Layout </a:t>
            </a:r>
            <a:r>
              <a:rPr lang="en-US" sz="1800" dirty="0"/>
              <a:t>which will bring up other master slides that can be used. Please reach out</a:t>
            </a:r>
          </a:p>
          <a:p>
            <a:pPr marL="174625" indent="-174625">
              <a:buNone/>
            </a:pPr>
            <a:r>
              <a:rPr lang="en-US" sz="1800" b="1" dirty="0">
                <a:solidFill>
                  <a:schemeClr val="tx2"/>
                </a:solidFill>
              </a:rPr>
              <a:t>**Delete this slide when </a:t>
            </a:r>
            <a:br>
              <a:rPr lang="en-US" sz="1800" b="1" dirty="0">
                <a:solidFill>
                  <a:schemeClr val="tx2"/>
                </a:solidFill>
              </a:rPr>
            </a:br>
            <a:r>
              <a:rPr lang="en-US" sz="1800" b="1" dirty="0">
                <a:solidFill>
                  <a:schemeClr val="tx2"/>
                </a:solidFill>
              </a:rPr>
              <a:t>finalizing content**</a:t>
            </a:r>
          </a:p>
          <a:p>
            <a:pPr marL="0" indent="0">
              <a:lnSpc>
                <a:spcPct val="100000"/>
              </a:lnSpc>
              <a:buNone/>
            </a:pPr>
            <a:endParaRPr lang="en-US" sz="180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B003BBB-B7B3-1E47-A2F8-120121E98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576323"/>
            <a:ext cx="3276600" cy="1103379"/>
          </a:xfrm>
        </p:spPr>
        <p:txBody>
          <a:bodyPr/>
          <a:lstStyle/>
          <a:p>
            <a:r>
              <a:rPr lang="en-US" sz="3600" dirty="0"/>
              <a:t>How to use this template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25E3A41-B47D-9743-988B-33DD41FD92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Template usage and guidance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56C4457-B8D2-8544-8EAE-274C0D60D1E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78" t="3386" r="66602" b="46061"/>
          <a:stretch/>
        </p:blipFill>
        <p:spPr>
          <a:xfrm>
            <a:off x="5562847" y="741693"/>
            <a:ext cx="5790953" cy="5086350"/>
          </a:xfrm>
          <a:prstGeom prst="roundRect">
            <a:avLst>
              <a:gd name="adj" fmla="val 2323"/>
            </a:avLst>
          </a:prstGeom>
        </p:spPr>
      </p:pic>
    </p:spTree>
    <p:extLst>
      <p:ext uri="{BB962C8B-B14F-4D97-AF65-F5344CB8AC3E}">
        <p14:creationId xmlns:p14="http://schemas.microsoft.com/office/powerpoint/2010/main" val="19673832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96FD598-150E-5F44-9572-73C552230A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2E8D616-AAA4-1848-BF88-A22578A5071C}" type="slidenum">
              <a:rPr lang="en-US" smtClean="0"/>
              <a:t>10</a:t>
            </a:fld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FA2CA2B-735B-CC4F-B23E-E08225BEEDCB}"/>
              </a:ext>
            </a:extLst>
          </p:cNvPr>
          <p:cNvGrpSpPr/>
          <p:nvPr/>
        </p:nvGrpSpPr>
        <p:grpSpPr>
          <a:xfrm>
            <a:off x="838200" y="576323"/>
            <a:ext cx="10515600" cy="377026"/>
            <a:chOff x="838200" y="576323"/>
            <a:chExt cx="10515600" cy="377026"/>
          </a:xfrm>
        </p:grpSpPr>
        <p:sp>
          <p:nvSpPr>
            <p:cNvPr id="7" name="Title 3">
              <a:extLst>
                <a:ext uri="{FF2B5EF4-FFF2-40B4-BE49-F238E27FC236}">
                  <a16:creationId xmlns:a16="http://schemas.microsoft.com/office/drawing/2014/main" id="{9A4C73EA-9D74-BB45-9847-6E92117AE6B6}"/>
                </a:ext>
              </a:extLst>
            </p:cNvPr>
            <p:cNvSpPr txBox="1">
              <a:spLocks/>
            </p:cNvSpPr>
            <p:nvPr/>
          </p:nvSpPr>
          <p:spPr>
            <a:xfrm>
              <a:off x="838200" y="576323"/>
              <a:ext cx="10515600" cy="377026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b="1" kern="1200">
                  <a:solidFill>
                    <a:schemeClr val="tx1"/>
                  </a:solidFill>
                  <a:latin typeface="Palatino" pitchFamily="2" charset="77"/>
                  <a:ea typeface="Palatino" pitchFamily="2" charset="77"/>
                  <a:cs typeface="+mj-cs"/>
                </a:defRPr>
              </a:lvl1pPr>
            </a:lstStyle>
            <a:p>
              <a:r>
                <a:rPr lang="en-US" sz="2000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Agenda: 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February 1, 2022 | 8:00 am – 5:00 pm</a:t>
              </a: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822BB687-9D4B-3746-90D5-D59CE203A3A3}"/>
                </a:ext>
              </a:extLst>
            </p:cNvPr>
            <p:cNvGrpSpPr/>
            <p:nvPr/>
          </p:nvGrpSpPr>
          <p:grpSpPr>
            <a:xfrm>
              <a:off x="9305776" y="697095"/>
              <a:ext cx="2048023" cy="135482"/>
              <a:chOff x="838200" y="4272395"/>
              <a:chExt cx="2048023" cy="228600"/>
            </a:xfrm>
          </p:grpSpPr>
          <p:sp>
            <p:nvSpPr>
              <p:cNvPr id="9" name="Rounded Rectangle 8">
                <a:extLst>
                  <a:ext uri="{FF2B5EF4-FFF2-40B4-BE49-F238E27FC236}">
                    <a16:creationId xmlns:a16="http://schemas.microsoft.com/office/drawing/2014/main" id="{5E5A347E-3A56-CA42-8CE9-E5F200A5843A}"/>
                  </a:ext>
                </a:extLst>
              </p:cNvPr>
              <p:cNvSpPr/>
              <p:nvPr/>
            </p:nvSpPr>
            <p:spPr>
              <a:xfrm>
                <a:off x="838200" y="4272395"/>
                <a:ext cx="1227221" cy="22860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Rounded Rectangle 9">
                <a:extLst>
                  <a:ext uri="{FF2B5EF4-FFF2-40B4-BE49-F238E27FC236}">
                    <a16:creationId xmlns:a16="http://schemas.microsoft.com/office/drawing/2014/main" id="{51E6CE77-6AE9-1D4C-8C68-DA3123E1BBCB}"/>
                  </a:ext>
                </a:extLst>
              </p:cNvPr>
              <p:cNvSpPr/>
              <p:nvPr/>
            </p:nvSpPr>
            <p:spPr>
              <a:xfrm>
                <a:off x="2169530" y="4272395"/>
                <a:ext cx="137572" cy="228600"/>
              </a:xfrm>
              <a:prstGeom prst="roundRect">
                <a:avLst>
                  <a:gd name="adj" fmla="val 50000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Rounded Rectangle 10">
                <a:extLst>
                  <a:ext uri="{FF2B5EF4-FFF2-40B4-BE49-F238E27FC236}">
                    <a16:creationId xmlns:a16="http://schemas.microsoft.com/office/drawing/2014/main" id="{77711BBF-2299-E84F-8B4A-7D324321A8B8}"/>
                  </a:ext>
                </a:extLst>
              </p:cNvPr>
              <p:cNvSpPr/>
              <p:nvPr/>
            </p:nvSpPr>
            <p:spPr>
              <a:xfrm>
                <a:off x="838201" y="4272395"/>
                <a:ext cx="817097" cy="2286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2" name="Rounded Rectangle 11">
                <a:extLst>
                  <a:ext uri="{FF2B5EF4-FFF2-40B4-BE49-F238E27FC236}">
                    <a16:creationId xmlns:a16="http://schemas.microsoft.com/office/drawing/2014/main" id="{B2E0455B-E424-6648-B716-BBA2E06195D2}"/>
                  </a:ext>
                </a:extLst>
              </p:cNvPr>
              <p:cNvSpPr/>
              <p:nvPr/>
            </p:nvSpPr>
            <p:spPr>
              <a:xfrm>
                <a:off x="2407308" y="4272395"/>
                <a:ext cx="478915" cy="22860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aphicFrame>
        <p:nvGraphicFramePr>
          <p:cNvPr id="13" name="Table 7">
            <a:extLst>
              <a:ext uri="{FF2B5EF4-FFF2-40B4-BE49-F238E27FC236}">
                <a16:creationId xmlns:a16="http://schemas.microsoft.com/office/drawing/2014/main" id="{2B8A6D7C-8E1D-8249-ABC0-E674B2B0A8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0435652"/>
              </p:ext>
            </p:extLst>
          </p:nvPr>
        </p:nvGraphicFramePr>
        <p:xfrm>
          <a:off x="838199" y="1074121"/>
          <a:ext cx="10515600" cy="48647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810110">
                  <a:extLst>
                    <a:ext uri="{9D8B030D-6E8A-4147-A177-3AD203B41FA5}">
                      <a16:colId xmlns:a16="http://schemas.microsoft.com/office/drawing/2014/main" val="3330274476"/>
                    </a:ext>
                  </a:extLst>
                </a:gridCol>
                <a:gridCol w="5080959">
                  <a:extLst>
                    <a:ext uri="{9D8B030D-6E8A-4147-A177-3AD203B41FA5}">
                      <a16:colId xmlns:a16="http://schemas.microsoft.com/office/drawing/2014/main" val="3501576155"/>
                    </a:ext>
                  </a:extLst>
                </a:gridCol>
                <a:gridCol w="3624531">
                  <a:extLst>
                    <a:ext uri="{9D8B030D-6E8A-4147-A177-3AD203B41FA5}">
                      <a16:colId xmlns:a16="http://schemas.microsoft.com/office/drawing/2014/main" val="1965523445"/>
                    </a:ext>
                  </a:extLst>
                </a:gridCol>
              </a:tblGrid>
              <a:tr h="321440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2"/>
                          </a:solidFill>
                        </a:rPr>
                        <a:t>Time</a:t>
                      </a: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2"/>
                          </a:solidFill>
                        </a:rPr>
                        <a:t>Topic</a:t>
                      </a: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2"/>
                          </a:solidFill>
                        </a:rPr>
                        <a:t>Presenter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8098897"/>
                  </a:ext>
                </a:extLst>
              </a:tr>
              <a:tr h="30288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9:00 am – </a:t>
                      </a: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8:30 am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Break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63836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First and Last Name (If Applicable)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3971610"/>
                  </a:ext>
                </a:extLst>
              </a:tr>
              <a:tr h="30288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8:30 </a:t>
                      </a: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am – 8:45 am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363836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Agenda item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363836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First and Last Name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63836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2549676"/>
                  </a:ext>
                </a:extLst>
              </a:tr>
              <a:tr h="30288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8:45 </a:t>
                      </a: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am – 9:15 am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363836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Agenda item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363836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First and Last Name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63836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06007866"/>
                  </a:ext>
                </a:extLst>
              </a:tr>
              <a:tr h="30288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9:15 </a:t>
                      </a: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am – 9:45 am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63836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Agenda item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363836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First and Last Name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63836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16183335"/>
                  </a:ext>
                </a:extLst>
              </a:tr>
              <a:tr h="30288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9:45 am – </a:t>
                      </a: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10:00 am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Break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6383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First and Last Name (If Applicable)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6245732"/>
                  </a:ext>
                </a:extLst>
              </a:tr>
              <a:tr h="30288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10:00 am – 10:30 am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363836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Agenda item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363836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First and Last Name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63836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998004"/>
                  </a:ext>
                </a:extLst>
              </a:tr>
              <a:tr h="30288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10:30 am – 11:30 am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63836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Agenda item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363836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First and Last Name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63836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423587"/>
                  </a:ext>
                </a:extLst>
              </a:tr>
              <a:tr h="30288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11:30 am – </a:t>
                      </a: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12:15 pm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Break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6383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First and Last Name (If Applicable)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3514424"/>
                  </a:ext>
                </a:extLst>
              </a:tr>
              <a:tr h="30288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12:15 pm – </a:t>
                      </a: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1:00 pm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363836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Agenda item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63836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First and Last Name </a:t>
                      </a: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6383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+ First and Last Name 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63836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47499873"/>
                  </a:ext>
                </a:extLst>
              </a:tr>
              <a:tr h="30288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1:00 pm – 1:45 pm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363836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Agenda item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63836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First and Last Name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620936"/>
                  </a:ext>
                </a:extLst>
              </a:tr>
              <a:tr h="30288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1:45 pm – 2:30 pm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363836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Agenda item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6383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First and Last Name + First and Last Name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5710446"/>
                  </a:ext>
                </a:extLst>
              </a:tr>
              <a:tr h="30288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2:30 pm – 3:15 pm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63836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Agenda item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63836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First and Last Name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8126193"/>
                  </a:ext>
                </a:extLst>
              </a:tr>
              <a:tr h="30288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3:15 pm – 3:30 pm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Break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6383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First and Last Name (If Applicable)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449926"/>
                  </a:ext>
                </a:extLst>
              </a:tr>
              <a:tr h="30288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3:30 pm – 4:00 pm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363836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Agenda item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363836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First and Last Name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63836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8689641"/>
                  </a:ext>
                </a:extLst>
              </a:tr>
              <a:tr h="30288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4:00 pm – 4:45 pm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63836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Agenda item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63836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First and Last Name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D6D8D6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55646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65999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0EDA3DE0-F5E0-7D49-AED7-EFFB1E0AD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2E8D616-AAA4-1848-BF88-A22578A5071C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520CDD0-FD91-024B-AB44-E55BD34C3C5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2406321"/>
            <a:ext cx="4056529" cy="3091103"/>
          </a:xfrm>
        </p:spPr>
        <p:txBody>
          <a:bodyPr/>
          <a:lstStyle/>
          <a:p>
            <a:r>
              <a:rPr lang="en-US" sz="1800" dirty="0"/>
              <a:t>Lorem ipsum dolor sit </a:t>
            </a:r>
            <a:r>
              <a:rPr lang="en-US" sz="1800" dirty="0" err="1"/>
              <a:t>amet</a:t>
            </a:r>
            <a:r>
              <a:rPr lang="en-US" sz="1800" dirty="0"/>
              <a:t>, </a:t>
            </a:r>
            <a:r>
              <a:rPr lang="en-US" sz="1800" dirty="0" err="1"/>
              <a:t>consectetur</a:t>
            </a:r>
            <a:r>
              <a:rPr lang="en-US" sz="1800" dirty="0"/>
              <a:t> </a:t>
            </a:r>
            <a:r>
              <a:rPr lang="en-US" sz="1800" dirty="0" err="1"/>
              <a:t>adipiscing</a:t>
            </a:r>
            <a:r>
              <a:rPr lang="en-US" sz="1800" dirty="0"/>
              <a:t> </a:t>
            </a:r>
            <a:r>
              <a:rPr lang="en-US" sz="1800" dirty="0" err="1"/>
              <a:t>elit</a:t>
            </a:r>
            <a:r>
              <a:rPr lang="en-US" sz="1800" dirty="0"/>
              <a:t>. </a:t>
            </a:r>
            <a:r>
              <a:rPr lang="en-US" sz="1800" dirty="0" err="1"/>
              <a:t>Etiam</a:t>
            </a:r>
            <a:r>
              <a:rPr lang="en-US" sz="1800" dirty="0"/>
              <a:t> </a:t>
            </a:r>
            <a:r>
              <a:rPr lang="en-US" sz="1800" dirty="0" err="1"/>
              <a:t>eleifend</a:t>
            </a:r>
            <a:r>
              <a:rPr lang="en-US" sz="1800" dirty="0"/>
              <a:t> </a:t>
            </a:r>
            <a:r>
              <a:rPr lang="en-US" sz="1800" dirty="0" err="1"/>
              <a:t>laoreet</a:t>
            </a:r>
            <a:r>
              <a:rPr lang="en-US" sz="1800" dirty="0"/>
              <a:t> </a:t>
            </a:r>
            <a:r>
              <a:rPr lang="en-US" sz="1800" dirty="0" err="1"/>
              <a:t>viverra</a:t>
            </a:r>
            <a:r>
              <a:rPr lang="en-US" sz="1800" dirty="0"/>
              <a:t>. In </a:t>
            </a:r>
            <a:r>
              <a:rPr lang="en-US" sz="1800" dirty="0" err="1"/>
              <a:t>blandit</a:t>
            </a:r>
            <a:r>
              <a:rPr lang="en-US" sz="1800" dirty="0"/>
              <a:t> </a:t>
            </a:r>
            <a:r>
              <a:rPr lang="en-US" sz="1800" dirty="0" err="1"/>
              <a:t>hendrerit</a:t>
            </a:r>
            <a:r>
              <a:rPr lang="en-US" sz="1800" dirty="0"/>
              <a:t> tempus. </a:t>
            </a:r>
            <a:r>
              <a:rPr lang="en-US" sz="1800" dirty="0" err="1"/>
              <a:t>Nulla</a:t>
            </a:r>
            <a:r>
              <a:rPr lang="en-US" sz="1800" dirty="0"/>
              <a:t> </a:t>
            </a:r>
            <a:r>
              <a:rPr lang="en-US" sz="1800" dirty="0" err="1"/>
              <a:t>sagittis</a:t>
            </a:r>
            <a:r>
              <a:rPr lang="en-US" sz="1800" dirty="0"/>
              <a:t> auctor libero, et </a:t>
            </a:r>
            <a:r>
              <a:rPr lang="en-US" sz="1800" dirty="0" err="1"/>
              <a:t>laoreet</a:t>
            </a:r>
            <a:r>
              <a:rPr lang="en-US" sz="1800" dirty="0"/>
              <a:t> </a:t>
            </a:r>
            <a:r>
              <a:rPr lang="en-US" sz="1800" dirty="0" err="1"/>
              <a:t>lacus</a:t>
            </a:r>
            <a:r>
              <a:rPr lang="en-US" sz="1800" dirty="0"/>
              <a:t> </a:t>
            </a:r>
            <a:r>
              <a:rPr lang="en-US" sz="1800" dirty="0" err="1"/>
              <a:t>fringilla</a:t>
            </a:r>
            <a:r>
              <a:rPr lang="en-US" sz="1800" dirty="0"/>
              <a:t> </a:t>
            </a:r>
            <a:r>
              <a:rPr lang="en-US" sz="1800" dirty="0" err="1"/>
              <a:t>quis</a:t>
            </a:r>
            <a:r>
              <a:rPr lang="en-US" sz="1800" dirty="0"/>
              <a:t>.</a:t>
            </a:r>
          </a:p>
          <a:p>
            <a:r>
              <a:rPr lang="en-US" sz="1800" dirty="0"/>
              <a:t>Lorem ipsum dolor sit </a:t>
            </a:r>
            <a:r>
              <a:rPr lang="en-US" sz="1800" dirty="0" err="1"/>
              <a:t>amet</a:t>
            </a:r>
            <a:r>
              <a:rPr lang="en-US" sz="1800" dirty="0"/>
              <a:t>, </a:t>
            </a:r>
            <a:r>
              <a:rPr lang="en-US" sz="1800" dirty="0" err="1"/>
              <a:t>consectetur</a:t>
            </a:r>
            <a:r>
              <a:rPr lang="en-US" sz="1800" dirty="0"/>
              <a:t> </a:t>
            </a:r>
            <a:r>
              <a:rPr lang="en-US" sz="1800" dirty="0" err="1"/>
              <a:t>adipiscing</a:t>
            </a:r>
            <a:r>
              <a:rPr lang="en-US" sz="1800" dirty="0"/>
              <a:t> </a:t>
            </a:r>
            <a:r>
              <a:rPr lang="en-US" sz="1800" dirty="0" err="1"/>
              <a:t>elit</a:t>
            </a:r>
            <a:r>
              <a:rPr lang="en-US" sz="1800" dirty="0"/>
              <a:t>. </a:t>
            </a:r>
            <a:r>
              <a:rPr lang="en-US" sz="1800" dirty="0" err="1"/>
              <a:t>Etiam</a:t>
            </a:r>
            <a:r>
              <a:rPr lang="en-US" sz="1800" dirty="0"/>
              <a:t> </a:t>
            </a:r>
            <a:r>
              <a:rPr lang="en-US" sz="1800" dirty="0" err="1"/>
              <a:t>eleifend</a:t>
            </a:r>
            <a:r>
              <a:rPr lang="en-US" sz="1800" dirty="0"/>
              <a:t> </a:t>
            </a:r>
            <a:r>
              <a:rPr lang="en-US" sz="1800" dirty="0" err="1"/>
              <a:t>laoreet</a:t>
            </a:r>
            <a:r>
              <a:rPr lang="en-US" sz="1800" dirty="0"/>
              <a:t> </a:t>
            </a:r>
            <a:r>
              <a:rPr lang="en-US" sz="1800" dirty="0" err="1"/>
              <a:t>viverra</a:t>
            </a:r>
            <a:r>
              <a:rPr lang="en-US" sz="1800" dirty="0"/>
              <a:t>. In </a:t>
            </a:r>
            <a:r>
              <a:rPr lang="en-US" sz="1800" dirty="0" err="1"/>
              <a:t>blandit</a:t>
            </a:r>
            <a:r>
              <a:rPr lang="en-US" sz="1800" dirty="0"/>
              <a:t> </a:t>
            </a:r>
            <a:r>
              <a:rPr lang="en-US" sz="1800" dirty="0" err="1"/>
              <a:t>hendrerit</a:t>
            </a:r>
            <a:r>
              <a:rPr lang="en-US" sz="1800" dirty="0"/>
              <a:t> tempus. </a:t>
            </a:r>
            <a:r>
              <a:rPr lang="en-US" sz="1800" dirty="0" err="1"/>
              <a:t>Nulla</a:t>
            </a:r>
            <a:r>
              <a:rPr lang="en-US" sz="1800" dirty="0"/>
              <a:t> </a:t>
            </a:r>
            <a:r>
              <a:rPr lang="en-US" sz="1800" dirty="0" err="1"/>
              <a:t>sagittis</a:t>
            </a:r>
            <a:r>
              <a:rPr lang="en-US" sz="1800" dirty="0"/>
              <a:t> auctor libero, et </a:t>
            </a:r>
            <a:r>
              <a:rPr lang="en-US" sz="1800" dirty="0" err="1"/>
              <a:t>laoreet</a:t>
            </a:r>
            <a:r>
              <a:rPr lang="en-US" sz="1800" dirty="0"/>
              <a:t> </a:t>
            </a:r>
            <a:r>
              <a:rPr lang="en-US" sz="1800" dirty="0" err="1"/>
              <a:t>lacus</a:t>
            </a:r>
            <a:r>
              <a:rPr lang="en-US" sz="1800" dirty="0"/>
              <a:t> </a:t>
            </a:r>
            <a:r>
              <a:rPr lang="en-US" sz="1800" dirty="0" err="1"/>
              <a:t>fringilla</a:t>
            </a:r>
            <a:r>
              <a:rPr lang="en-US" sz="1800" dirty="0"/>
              <a:t> </a:t>
            </a:r>
            <a:r>
              <a:rPr lang="en-US" sz="1800" dirty="0" err="1"/>
              <a:t>quis</a:t>
            </a:r>
            <a:r>
              <a:rPr lang="en-US" sz="1800" dirty="0"/>
              <a:t>.</a:t>
            </a:r>
          </a:p>
          <a:p>
            <a:endParaRPr lang="en-US" sz="1800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6FF60721-B6E5-364E-B1A7-9466C05AE9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this styling</a:t>
            </a:r>
            <a:br>
              <a:rPr lang="en-US" dirty="0"/>
            </a:br>
            <a:r>
              <a:rPr lang="en-US" dirty="0"/>
              <a:t>for tables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5F2CACD-C535-2443-B0AC-EA368A4374D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Subhead for the slide</a:t>
            </a:r>
          </a:p>
        </p:txBody>
      </p:sp>
      <p:graphicFrame>
        <p:nvGraphicFramePr>
          <p:cNvPr id="15" name="Table 15">
            <a:extLst>
              <a:ext uri="{FF2B5EF4-FFF2-40B4-BE49-F238E27FC236}">
                <a16:creationId xmlns:a16="http://schemas.microsoft.com/office/drawing/2014/main" id="{4ABC7BD7-DB76-1246-A9CE-82F4277F2B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6879593"/>
              </p:ext>
            </p:extLst>
          </p:nvPr>
        </p:nvGraphicFramePr>
        <p:xfrm>
          <a:off x="5624185" y="576323"/>
          <a:ext cx="5729612" cy="55489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2403">
                  <a:extLst>
                    <a:ext uri="{9D8B030D-6E8A-4147-A177-3AD203B41FA5}">
                      <a16:colId xmlns:a16="http://schemas.microsoft.com/office/drawing/2014/main" val="1802142727"/>
                    </a:ext>
                  </a:extLst>
                </a:gridCol>
                <a:gridCol w="1432403">
                  <a:extLst>
                    <a:ext uri="{9D8B030D-6E8A-4147-A177-3AD203B41FA5}">
                      <a16:colId xmlns:a16="http://schemas.microsoft.com/office/drawing/2014/main" val="1396841261"/>
                    </a:ext>
                  </a:extLst>
                </a:gridCol>
                <a:gridCol w="1432403">
                  <a:extLst>
                    <a:ext uri="{9D8B030D-6E8A-4147-A177-3AD203B41FA5}">
                      <a16:colId xmlns:a16="http://schemas.microsoft.com/office/drawing/2014/main" val="153231809"/>
                    </a:ext>
                  </a:extLst>
                </a:gridCol>
                <a:gridCol w="1432403">
                  <a:extLst>
                    <a:ext uri="{9D8B030D-6E8A-4147-A177-3AD203B41FA5}">
                      <a16:colId xmlns:a16="http://schemas.microsoft.com/office/drawing/2014/main" val="3122256931"/>
                    </a:ext>
                  </a:extLst>
                </a:gridCol>
              </a:tblGrid>
              <a:tr h="426839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solidFill>
                            <a:srgbClr val="FFFFFF"/>
                          </a:solidFill>
                        </a:rPr>
                        <a:t>Item 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FFFF"/>
                          </a:solidFill>
                        </a:rPr>
                        <a:t>Item 2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FFFF"/>
                          </a:solidFill>
                        </a:rPr>
                        <a:t>Item 3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FFFF"/>
                          </a:solidFill>
                        </a:rPr>
                        <a:t>Item 4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1226244"/>
                  </a:ext>
                </a:extLst>
              </a:tr>
              <a:tr h="426839">
                <a:tc>
                  <a:txBody>
                    <a:bodyPr/>
                    <a:lstStyle/>
                    <a:p>
                      <a:pPr algn="l"/>
                      <a:r>
                        <a:rPr lang="en-US" sz="1400" b="1" dirty="0"/>
                        <a:t>List 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190891"/>
                  </a:ext>
                </a:extLst>
              </a:tr>
              <a:tr h="42683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63836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List 2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9382275"/>
                  </a:ext>
                </a:extLst>
              </a:tr>
              <a:tr h="42683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63836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List 3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8640119"/>
                  </a:ext>
                </a:extLst>
              </a:tr>
              <a:tr h="42683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63836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List 4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0414227"/>
                  </a:ext>
                </a:extLst>
              </a:tr>
              <a:tr h="42683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63836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List 5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4027958"/>
                  </a:ext>
                </a:extLst>
              </a:tr>
              <a:tr h="42683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63836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List 6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329791"/>
                  </a:ext>
                </a:extLst>
              </a:tr>
              <a:tr h="42683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63836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List 7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0098375"/>
                  </a:ext>
                </a:extLst>
              </a:tr>
              <a:tr h="42683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63836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List 8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4529834"/>
                  </a:ext>
                </a:extLst>
              </a:tr>
              <a:tr h="42683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63836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List 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074825"/>
                  </a:ext>
                </a:extLst>
              </a:tr>
              <a:tr h="42683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63836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List 10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3904663"/>
                  </a:ext>
                </a:extLst>
              </a:tr>
              <a:tr h="42683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63836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List 11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6747404"/>
                  </a:ext>
                </a:extLst>
              </a:tr>
              <a:tr h="42683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63836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List 12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82969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11563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0EDA3DE0-F5E0-7D49-AED7-EFFB1E0AD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2E8D616-AAA4-1848-BF88-A22578A5071C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7BEF85C-6F47-D943-8E10-B56B7B3357D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2406321"/>
            <a:ext cx="4273923" cy="3091103"/>
          </a:xfrm>
        </p:spPr>
        <p:txBody>
          <a:bodyPr/>
          <a:lstStyle/>
          <a:p>
            <a:pPr marL="109728" indent="-109728"/>
            <a:r>
              <a:rPr lang="en-US" sz="1800" dirty="0"/>
              <a:t>Lorem ipsum dolor sit </a:t>
            </a:r>
            <a:r>
              <a:rPr lang="en-US" sz="1800" dirty="0" err="1"/>
              <a:t>amet</a:t>
            </a:r>
            <a:r>
              <a:rPr lang="en-US" sz="1800" dirty="0"/>
              <a:t>, </a:t>
            </a:r>
            <a:r>
              <a:rPr lang="en-US" sz="1800" dirty="0" err="1"/>
              <a:t>consectetur</a:t>
            </a:r>
            <a:r>
              <a:rPr lang="en-US" sz="1800" dirty="0"/>
              <a:t> </a:t>
            </a:r>
            <a:r>
              <a:rPr lang="en-US" sz="1800" dirty="0" err="1"/>
              <a:t>adipiscing</a:t>
            </a:r>
            <a:r>
              <a:rPr lang="en-US" sz="1800" dirty="0"/>
              <a:t> </a:t>
            </a:r>
            <a:r>
              <a:rPr lang="en-US" sz="1800" dirty="0" err="1"/>
              <a:t>elit</a:t>
            </a:r>
            <a:r>
              <a:rPr lang="en-US" sz="1800" dirty="0"/>
              <a:t>. </a:t>
            </a:r>
            <a:r>
              <a:rPr lang="en-US" sz="1800" dirty="0" err="1"/>
              <a:t>Etiam</a:t>
            </a:r>
            <a:r>
              <a:rPr lang="en-US" sz="1800" dirty="0"/>
              <a:t> </a:t>
            </a:r>
            <a:r>
              <a:rPr lang="en-US" sz="1800" dirty="0" err="1"/>
              <a:t>eleifend</a:t>
            </a:r>
            <a:r>
              <a:rPr lang="en-US" sz="1800" dirty="0"/>
              <a:t> </a:t>
            </a:r>
            <a:r>
              <a:rPr lang="en-US" sz="1800" dirty="0" err="1"/>
              <a:t>laoreet</a:t>
            </a:r>
            <a:r>
              <a:rPr lang="en-US" sz="1800" dirty="0"/>
              <a:t> </a:t>
            </a:r>
            <a:r>
              <a:rPr lang="en-US" sz="1800" dirty="0" err="1"/>
              <a:t>viverra</a:t>
            </a:r>
            <a:r>
              <a:rPr lang="en-US" sz="1800" dirty="0"/>
              <a:t>. In </a:t>
            </a:r>
            <a:r>
              <a:rPr lang="en-US" sz="1800" dirty="0" err="1"/>
              <a:t>blandit</a:t>
            </a:r>
            <a:r>
              <a:rPr lang="en-US" sz="1800" dirty="0"/>
              <a:t> </a:t>
            </a:r>
            <a:r>
              <a:rPr lang="en-US" sz="1800" dirty="0" err="1"/>
              <a:t>hendrerit</a:t>
            </a:r>
            <a:r>
              <a:rPr lang="en-US" sz="1800" dirty="0"/>
              <a:t> tempus. </a:t>
            </a:r>
            <a:r>
              <a:rPr lang="en-US" sz="1800" dirty="0" err="1"/>
              <a:t>Nulla</a:t>
            </a:r>
            <a:r>
              <a:rPr lang="en-US" sz="1800" dirty="0"/>
              <a:t> </a:t>
            </a:r>
            <a:r>
              <a:rPr lang="en-US" sz="1800" dirty="0" err="1"/>
              <a:t>sagittis</a:t>
            </a:r>
            <a:r>
              <a:rPr lang="en-US" sz="1800" dirty="0"/>
              <a:t> auctor libero, et </a:t>
            </a:r>
            <a:r>
              <a:rPr lang="en-US" sz="1800" dirty="0" err="1"/>
              <a:t>laoreet</a:t>
            </a:r>
            <a:r>
              <a:rPr lang="en-US" sz="1800" dirty="0"/>
              <a:t> </a:t>
            </a:r>
            <a:r>
              <a:rPr lang="en-US" sz="1800" dirty="0" err="1"/>
              <a:t>lacus</a:t>
            </a:r>
            <a:r>
              <a:rPr lang="en-US" sz="1800" dirty="0"/>
              <a:t> </a:t>
            </a:r>
            <a:r>
              <a:rPr lang="en-US" sz="1800" dirty="0" err="1"/>
              <a:t>fringilla</a:t>
            </a:r>
            <a:r>
              <a:rPr lang="en-US" sz="1800" dirty="0"/>
              <a:t> </a:t>
            </a:r>
            <a:r>
              <a:rPr lang="en-US" sz="1800" dirty="0" err="1"/>
              <a:t>quis</a:t>
            </a:r>
            <a:r>
              <a:rPr lang="en-US" sz="1800" dirty="0"/>
              <a:t>.</a:t>
            </a:r>
          </a:p>
          <a:p>
            <a:pPr marL="109728" indent="-109728"/>
            <a:r>
              <a:rPr lang="en-US" sz="1800" dirty="0"/>
              <a:t>Lorem ipsum dolor sit </a:t>
            </a:r>
            <a:r>
              <a:rPr lang="en-US" sz="1800" dirty="0" err="1"/>
              <a:t>amet</a:t>
            </a:r>
            <a:r>
              <a:rPr lang="en-US" sz="1800" dirty="0"/>
              <a:t>, </a:t>
            </a:r>
            <a:r>
              <a:rPr lang="en-US" sz="1800" dirty="0" err="1"/>
              <a:t>consectetur</a:t>
            </a:r>
            <a:r>
              <a:rPr lang="en-US" sz="1800" dirty="0"/>
              <a:t> </a:t>
            </a:r>
            <a:r>
              <a:rPr lang="en-US" sz="1800" dirty="0" err="1"/>
              <a:t>adipiscing</a:t>
            </a:r>
            <a:r>
              <a:rPr lang="en-US" sz="1800" dirty="0"/>
              <a:t> </a:t>
            </a:r>
            <a:r>
              <a:rPr lang="en-US" sz="1800" dirty="0" err="1"/>
              <a:t>elit</a:t>
            </a:r>
            <a:r>
              <a:rPr lang="en-US" sz="1800" dirty="0"/>
              <a:t>. </a:t>
            </a:r>
            <a:r>
              <a:rPr lang="en-US" sz="1800" dirty="0" err="1"/>
              <a:t>Etiam</a:t>
            </a:r>
            <a:r>
              <a:rPr lang="en-US" sz="1800" dirty="0"/>
              <a:t> </a:t>
            </a:r>
            <a:r>
              <a:rPr lang="en-US" sz="1800" dirty="0" err="1"/>
              <a:t>eleifend</a:t>
            </a:r>
            <a:r>
              <a:rPr lang="en-US" sz="1800" dirty="0"/>
              <a:t> </a:t>
            </a:r>
            <a:r>
              <a:rPr lang="en-US" sz="1800" dirty="0" err="1"/>
              <a:t>laoreet</a:t>
            </a:r>
            <a:r>
              <a:rPr lang="en-US" sz="1800" dirty="0"/>
              <a:t> </a:t>
            </a:r>
            <a:r>
              <a:rPr lang="en-US" sz="1800" dirty="0" err="1"/>
              <a:t>viverra</a:t>
            </a:r>
            <a:r>
              <a:rPr lang="en-US" sz="1800" dirty="0"/>
              <a:t>. In </a:t>
            </a:r>
            <a:r>
              <a:rPr lang="en-US" sz="1800" dirty="0" err="1"/>
              <a:t>blandit</a:t>
            </a:r>
            <a:r>
              <a:rPr lang="en-US" sz="1800" dirty="0"/>
              <a:t> </a:t>
            </a:r>
            <a:r>
              <a:rPr lang="en-US" sz="1800" dirty="0" err="1"/>
              <a:t>hendrerit</a:t>
            </a:r>
            <a:r>
              <a:rPr lang="en-US" sz="1800" dirty="0"/>
              <a:t> tempus. </a:t>
            </a:r>
            <a:r>
              <a:rPr lang="en-US" sz="1800" dirty="0" err="1"/>
              <a:t>Nulla</a:t>
            </a:r>
            <a:r>
              <a:rPr lang="en-US" sz="1800" dirty="0"/>
              <a:t> </a:t>
            </a:r>
            <a:r>
              <a:rPr lang="en-US" sz="1800" dirty="0" err="1"/>
              <a:t>sagittis</a:t>
            </a:r>
            <a:r>
              <a:rPr lang="en-US" sz="1800" dirty="0"/>
              <a:t> auctor libero, et </a:t>
            </a:r>
            <a:r>
              <a:rPr lang="en-US" sz="1800" dirty="0" err="1"/>
              <a:t>laoreet</a:t>
            </a:r>
            <a:r>
              <a:rPr lang="en-US" sz="1800" dirty="0"/>
              <a:t> </a:t>
            </a:r>
            <a:r>
              <a:rPr lang="en-US" sz="1800" dirty="0" err="1"/>
              <a:t>lacus</a:t>
            </a:r>
            <a:r>
              <a:rPr lang="en-US" sz="1800" dirty="0"/>
              <a:t> </a:t>
            </a:r>
            <a:r>
              <a:rPr lang="en-US" sz="1800" dirty="0" err="1"/>
              <a:t>fringilla</a:t>
            </a:r>
            <a:r>
              <a:rPr lang="en-US" sz="1800" dirty="0"/>
              <a:t> </a:t>
            </a:r>
            <a:r>
              <a:rPr lang="en-US" sz="1800" dirty="0" err="1"/>
              <a:t>quis</a:t>
            </a:r>
            <a:r>
              <a:rPr lang="en-US" sz="1800" dirty="0"/>
              <a:t>.</a:t>
            </a:r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6FF60721-B6E5-364E-B1A7-9466C05AE9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This is the </a:t>
            </a:r>
            <a:br>
              <a:rPr lang="en-US" dirty="0"/>
            </a:br>
            <a:r>
              <a:rPr lang="en-US" dirty="0"/>
              <a:t>title slide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5F2CACD-C535-2443-B0AC-EA368A4374D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Subhead for the slide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7158D96-D6FF-B241-BC31-8B7AE16E472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</p:spTree>
    <p:extLst>
      <p:ext uri="{BB962C8B-B14F-4D97-AF65-F5344CB8AC3E}">
        <p14:creationId xmlns:p14="http://schemas.microsoft.com/office/powerpoint/2010/main" val="27067204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0EDA3DE0-F5E0-7D49-AED7-EFFB1E0AD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2E8D616-AAA4-1848-BF88-A22578A5071C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503B5F5-7150-4545-A786-A778A7C7040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spAutoFit/>
          </a:bodyPr>
          <a:lstStyle/>
          <a:p>
            <a:pPr marL="0" indent="0">
              <a:spcAft>
                <a:spcPts val="1200"/>
              </a:spcAft>
              <a:buNone/>
            </a:pPr>
            <a:r>
              <a:rPr lang="en-US" b="1" dirty="0"/>
              <a:t>This is a bulleted list</a:t>
            </a:r>
          </a:p>
          <a:p>
            <a:pPr>
              <a:spcAft>
                <a:spcPts val="1200"/>
              </a:spcAft>
            </a:pPr>
            <a:r>
              <a:rPr lang="en-US" sz="1600" dirty="0"/>
              <a:t>Lorem ipsum dolor sit </a:t>
            </a:r>
            <a:r>
              <a:rPr lang="en-US" sz="1600" dirty="0" err="1"/>
              <a:t>amet</a:t>
            </a:r>
            <a:r>
              <a:rPr lang="en-US" sz="1600" dirty="0"/>
              <a:t>, </a:t>
            </a:r>
            <a:r>
              <a:rPr lang="en-US" sz="1600" dirty="0" err="1"/>
              <a:t>consectetur</a:t>
            </a:r>
            <a:r>
              <a:rPr lang="en-US" sz="1600" dirty="0"/>
              <a:t> </a:t>
            </a:r>
            <a:r>
              <a:rPr lang="en-US" sz="1600" dirty="0" err="1"/>
              <a:t>adipiscing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. </a:t>
            </a:r>
            <a:r>
              <a:rPr lang="en-US" sz="1600" dirty="0" err="1"/>
              <a:t>Etiam</a:t>
            </a:r>
            <a:r>
              <a:rPr lang="en-US" sz="1600" dirty="0"/>
              <a:t> </a:t>
            </a:r>
            <a:r>
              <a:rPr lang="en-US" sz="1600" dirty="0" err="1"/>
              <a:t>eleifend</a:t>
            </a:r>
            <a:r>
              <a:rPr lang="en-US" sz="1600" dirty="0"/>
              <a:t> </a:t>
            </a:r>
            <a:r>
              <a:rPr lang="en-US" sz="1600" dirty="0" err="1"/>
              <a:t>laoreet</a:t>
            </a:r>
            <a:r>
              <a:rPr lang="en-US" sz="1600" dirty="0"/>
              <a:t> </a:t>
            </a:r>
            <a:r>
              <a:rPr lang="en-US" sz="1600" dirty="0" err="1"/>
              <a:t>viverra</a:t>
            </a:r>
            <a:r>
              <a:rPr lang="en-US" sz="1600" dirty="0"/>
              <a:t>. In </a:t>
            </a:r>
            <a:r>
              <a:rPr lang="en-US" sz="1600" dirty="0" err="1"/>
              <a:t>blandit</a:t>
            </a:r>
            <a:r>
              <a:rPr lang="en-US" sz="1600" dirty="0"/>
              <a:t> </a:t>
            </a:r>
            <a:r>
              <a:rPr lang="en-US" sz="1600" dirty="0" err="1"/>
              <a:t>hendrerit</a:t>
            </a:r>
            <a:r>
              <a:rPr lang="en-US" sz="1600" dirty="0"/>
              <a:t> tempus. </a:t>
            </a:r>
            <a:r>
              <a:rPr lang="en-US" sz="1600" dirty="0" err="1"/>
              <a:t>Nulla</a:t>
            </a:r>
            <a:r>
              <a:rPr lang="en-US" sz="1600" dirty="0"/>
              <a:t> </a:t>
            </a:r>
            <a:r>
              <a:rPr lang="en-US" sz="1600" dirty="0" err="1"/>
              <a:t>sagittis</a:t>
            </a:r>
            <a:r>
              <a:rPr lang="en-US" sz="1600" dirty="0"/>
              <a:t> auctor libero, et </a:t>
            </a:r>
            <a:r>
              <a:rPr lang="en-US" sz="1600" dirty="0" err="1"/>
              <a:t>laoreet</a:t>
            </a:r>
            <a:r>
              <a:rPr lang="en-US" sz="1600" dirty="0"/>
              <a:t> </a:t>
            </a:r>
            <a:r>
              <a:rPr lang="en-US" sz="1600" dirty="0" err="1"/>
              <a:t>lacus</a:t>
            </a:r>
            <a:r>
              <a:rPr lang="en-US" sz="1600" dirty="0"/>
              <a:t> </a:t>
            </a:r>
            <a:r>
              <a:rPr lang="en-US" sz="1600" dirty="0" err="1"/>
              <a:t>fringilla</a:t>
            </a:r>
            <a:r>
              <a:rPr lang="en-US" sz="1600" dirty="0"/>
              <a:t> </a:t>
            </a:r>
            <a:r>
              <a:rPr lang="en-US" sz="1600" dirty="0" err="1"/>
              <a:t>quis</a:t>
            </a:r>
            <a:r>
              <a:rPr lang="en-US" sz="1600" dirty="0"/>
              <a:t>.</a:t>
            </a:r>
          </a:p>
          <a:p>
            <a:pPr>
              <a:spcAft>
                <a:spcPts val="1200"/>
              </a:spcAft>
            </a:pPr>
            <a:r>
              <a:rPr lang="en-US" sz="1600" dirty="0"/>
              <a:t>Lorem ipsum dolor sit </a:t>
            </a:r>
            <a:r>
              <a:rPr lang="en-US" sz="1600" dirty="0" err="1"/>
              <a:t>amet</a:t>
            </a:r>
            <a:r>
              <a:rPr lang="en-US" sz="1600" dirty="0"/>
              <a:t>, </a:t>
            </a:r>
            <a:r>
              <a:rPr lang="en-US" sz="1600" dirty="0" err="1"/>
              <a:t>consectetur</a:t>
            </a:r>
            <a:r>
              <a:rPr lang="en-US" sz="1600" dirty="0"/>
              <a:t> </a:t>
            </a:r>
            <a:r>
              <a:rPr lang="en-US" sz="1600" dirty="0" err="1"/>
              <a:t>adipiscing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. </a:t>
            </a:r>
            <a:r>
              <a:rPr lang="en-US" sz="1600" dirty="0" err="1"/>
              <a:t>Etiam</a:t>
            </a:r>
            <a:r>
              <a:rPr lang="en-US" sz="1600" dirty="0"/>
              <a:t> </a:t>
            </a:r>
            <a:r>
              <a:rPr lang="en-US" sz="1600" dirty="0" err="1"/>
              <a:t>eleifend</a:t>
            </a:r>
            <a:r>
              <a:rPr lang="en-US" sz="1600" dirty="0"/>
              <a:t> </a:t>
            </a:r>
            <a:r>
              <a:rPr lang="en-US" sz="1600" dirty="0" err="1"/>
              <a:t>laoreet</a:t>
            </a:r>
            <a:r>
              <a:rPr lang="en-US" sz="1600" dirty="0"/>
              <a:t> </a:t>
            </a:r>
            <a:r>
              <a:rPr lang="en-US" sz="1600" dirty="0" err="1"/>
              <a:t>viverra</a:t>
            </a:r>
            <a:r>
              <a:rPr lang="en-US" sz="1600" dirty="0"/>
              <a:t>. In </a:t>
            </a:r>
            <a:r>
              <a:rPr lang="en-US" sz="1600" dirty="0" err="1"/>
              <a:t>blandit</a:t>
            </a:r>
            <a:r>
              <a:rPr lang="en-US" sz="1600" dirty="0"/>
              <a:t> </a:t>
            </a:r>
            <a:r>
              <a:rPr lang="en-US" sz="1600" dirty="0" err="1"/>
              <a:t>hendrerit</a:t>
            </a:r>
            <a:r>
              <a:rPr lang="en-US" sz="1600" dirty="0"/>
              <a:t> tempus. </a:t>
            </a:r>
            <a:r>
              <a:rPr lang="en-US" sz="1600" dirty="0" err="1"/>
              <a:t>Nulla</a:t>
            </a:r>
            <a:r>
              <a:rPr lang="en-US" sz="1600" dirty="0"/>
              <a:t> </a:t>
            </a:r>
            <a:r>
              <a:rPr lang="en-US" sz="1600" dirty="0" err="1"/>
              <a:t>sagittis</a:t>
            </a:r>
            <a:r>
              <a:rPr lang="en-US" sz="1600" dirty="0"/>
              <a:t> auctor libero, et </a:t>
            </a:r>
            <a:r>
              <a:rPr lang="en-US" sz="1600" dirty="0" err="1"/>
              <a:t>laoreet</a:t>
            </a:r>
            <a:r>
              <a:rPr lang="en-US" sz="1600" dirty="0"/>
              <a:t> </a:t>
            </a:r>
            <a:r>
              <a:rPr lang="en-US" sz="1600" dirty="0" err="1"/>
              <a:t>lacus</a:t>
            </a:r>
            <a:r>
              <a:rPr lang="en-US" sz="1600" dirty="0"/>
              <a:t> </a:t>
            </a:r>
            <a:r>
              <a:rPr lang="en-US" sz="1600" dirty="0" err="1"/>
              <a:t>fringilla</a:t>
            </a:r>
            <a:r>
              <a:rPr lang="en-US" sz="1600" dirty="0"/>
              <a:t> </a:t>
            </a:r>
            <a:r>
              <a:rPr lang="en-US" sz="1600" dirty="0" err="1"/>
              <a:t>quis</a:t>
            </a:r>
            <a:r>
              <a:rPr lang="en-US" sz="1600" dirty="0"/>
              <a:t>.</a:t>
            </a:r>
          </a:p>
          <a:p>
            <a:pPr>
              <a:spcAft>
                <a:spcPts val="1200"/>
              </a:spcAft>
            </a:pPr>
            <a:r>
              <a:rPr lang="en-US" sz="1600" dirty="0"/>
              <a:t>Lorem ipsum dolor sit </a:t>
            </a:r>
            <a:r>
              <a:rPr lang="en-US" sz="1600" dirty="0" err="1"/>
              <a:t>amet</a:t>
            </a:r>
            <a:r>
              <a:rPr lang="en-US" sz="1600" dirty="0"/>
              <a:t>, </a:t>
            </a:r>
            <a:r>
              <a:rPr lang="en-US" sz="1600" dirty="0" err="1"/>
              <a:t>consectetur</a:t>
            </a:r>
            <a:r>
              <a:rPr lang="en-US" sz="1600" dirty="0"/>
              <a:t> </a:t>
            </a:r>
            <a:r>
              <a:rPr lang="en-US" sz="1600" dirty="0" err="1"/>
              <a:t>adipiscing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. </a:t>
            </a:r>
            <a:r>
              <a:rPr lang="en-US" sz="1600" dirty="0" err="1"/>
              <a:t>Etiam</a:t>
            </a:r>
            <a:r>
              <a:rPr lang="en-US" sz="1600" dirty="0"/>
              <a:t> </a:t>
            </a:r>
            <a:r>
              <a:rPr lang="en-US" sz="1600" dirty="0" err="1"/>
              <a:t>eleifend</a:t>
            </a:r>
            <a:r>
              <a:rPr lang="en-US" sz="1600" dirty="0"/>
              <a:t> </a:t>
            </a:r>
            <a:r>
              <a:rPr lang="en-US" sz="1600" dirty="0" err="1"/>
              <a:t>laoreet</a:t>
            </a:r>
            <a:r>
              <a:rPr lang="en-US" sz="1600" dirty="0"/>
              <a:t> </a:t>
            </a:r>
            <a:r>
              <a:rPr lang="en-US" sz="1600" dirty="0" err="1"/>
              <a:t>viverra</a:t>
            </a:r>
            <a:r>
              <a:rPr lang="en-US" sz="1600" dirty="0"/>
              <a:t>. In </a:t>
            </a:r>
            <a:r>
              <a:rPr lang="en-US" sz="1600" dirty="0" err="1"/>
              <a:t>blandit</a:t>
            </a:r>
            <a:r>
              <a:rPr lang="en-US" sz="1600" dirty="0"/>
              <a:t> </a:t>
            </a:r>
            <a:r>
              <a:rPr lang="en-US" sz="1600" dirty="0" err="1"/>
              <a:t>hendrerit</a:t>
            </a:r>
            <a:r>
              <a:rPr lang="en-US" sz="1600" dirty="0"/>
              <a:t> tempus. </a:t>
            </a:r>
            <a:r>
              <a:rPr lang="en-US" sz="1600" dirty="0" err="1"/>
              <a:t>Nulla</a:t>
            </a:r>
            <a:r>
              <a:rPr lang="en-US" sz="1600" dirty="0"/>
              <a:t> </a:t>
            </a:r>
            <a:r>
              <a:rPr lang="en-US" sz="1600" dirty="0" err="1"/>
              <a:t>sagittis</a:t>
            </a:r>
            <a:r>
              <a:rPr lang="en-US" sz="1600" dirty="0"/>
              <a:t> auctor libero, et </a:t>
            </a:r>
            <a:r>
              <a:rPr lang="en-US" sz="1600" dirty="0" err="1"/>
              <a:t>laoreet</a:t>
            </a:r>
            <a:r>
              <a:rPr lang="en-US" sz="1600" dirty="0"/>
              <a:t> </a:t>
            </a:r>
            <a:r>
              <a:rPr lang="en-US" sz="1600" dirty="0" err="1"/>
              <a:t>lacus</a:t>
            </a:r>
            <a:r>
              <a:rPr lang="en-US" sz="1600" dirty="0"/>
              <a:t> </a:t>
            </a:r>
            <a:r>
              <a:rPr lang="en-US" sz="1600" dirty="0" err="1"/>
              <a:t>fringilla</a:t>
            </a:r>
            <a:r>
              <a:rPr lang="en-US" sz="1600" dirty="0"/>
              <a:t> qui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6FF60721-B6E5-364E-B1A7-9466C05AE9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this as a base starter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7D5710F-874C-0E4B-B982-1E9FB0FCF93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spAutoFit/>
          </a:bodyPr>
          <a:lstStyle/>
          <a:p>
            <a:r>
              <a:rPr lang="en-US" dirty="0"/>
              <a:t>This is a bulleted list</a:t>
            </a:r>
          </a:p>
        </p:txBody>
      </p:sp>
    </p:spTree>
    <p:extLst>
      <p:ext uri="{BB962C8B-B14F-4D97-AF65-F5344CB8AC3E}">
        <p14:creationId xmlns:p14="http://schemas.microsoft.com/office/powerpoint/2010/main" val="8649037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0EDA3DE0-F5E0-7D49-AED7-EFFB1E0AD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2E8D616-AAA4-1848-BF88-A22578A5071C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503B5F5-7150-4545-A786-A778A7C7040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1825624"/>
            <a:ext cx="5181600" cy="3874907"/>
          </a:xfrm>
        </p:spPr>
        <p:txBody>
          <a:bodyPr>
            <a:spAutoFit/>
          </a:bodyPr>
          <a:lstStyle/>
          <a:p>
            <a:pPr marL="0" indent="0">
              <a:spcAft>
                <a:spcPts val="1200"/>
              </a:spcAft>
              <a:buNone/>
            </a:pPr>
            <a:r>
              <a:rPr lang="en-US" b="1" dirty="0"/>
              <a:t>This is a bulleted list</a:t>
            </a:r>
          </a:p>
          <a:p>
            <a:pPr>
              <a:spcAft>
                <a:spcPts val="1200"/>
              </a:spcAft>
            </a:pPr>
            <a:r>
              <a:rPr lang="en-US" sz="1600" dirty="0"/>
              <a:t>Lorem ipsum dolor sit </a:t>
            </a:r>
            <a:r>
              <a:rPr lang="en-US" sz="1600" dirty="0" err="1"/>
              <a:t>amet</a:t>
            </a:r>
            <a:r>
              <a:rPr lang="en-US" sz="1600" dirty="0"/>
              <a:t>, </a:t>
            </a:r>
            <a:r>
              <a:rPr lang="en-US" sz="1600" dirty="0" err="1"/>
              <a:t>consectetur</a:t>
            </a:r>
            <a:r>
              <a:rPr lang="en-US" sz="1600" dirty="0"/>
              <a:t> </a:t>
            </a:r>
            <a:r>
              <a:rPr lang="en-US" sz="1600" dirty="0" err="1"/>
              <a:t>adipiscing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. </a:t>
            </a:r>
            <a:r>
              <a:rPr lang="en-US" sz="1600" dirty="0" err="1"/>
              <a:t>Etiam</a:t>
            </a:r>
            <a:r>
              <a:rPr lang="en-US" sz="1600" dirty="0"/>
              <a:t> </a:t>
            </a:r>
            <a:r>
              <a:rPr lang="en-US" sz="1600" dirty="0" err="1"/>
              <a:t>eleifend</a:t>
            </a:r>
            <a:r>
              <a:rPr lang="en-US" sz="1600" dirty="0"/>
              <a:t> </a:t>
            </a:r>
            <a:r>
              <a:rPr lang="en-US" sz="1600" dirty="0" err="1"/>
              <a:t>laoreet</a:t>
            </a:r>
            <a:r>
              <a:rPr lang="en-US" sz="1600" dirty="0"/>
              <a:t> </a:t>
            </a:r>
            <a:r>
              <a:rPr lang="en-US" sz="1600" dirty="0" err="1"/>
              <a:t>viverra</a:t>
            </a:r>
            <a:r>
              <a:rPr lang="en-US" sz="1600" dirty="0"/>
              <a:t>. In </a:t>
            </a:r>
            <a:r>
              <a:rPr lang="en-US" sz="1600" dirty="0" err="1"/>
              <a:t>blandit</a:t>
            </a:r>
            <a:r>
              <a:rPr lang="en-US" sz="1600" dirty="0"/>
              <a:t> </a:t>
            </a:r>
            <a:r>
              <a:rPr lang="en-US" sz="1600" dirty="0" err="1"/>
              <a:t>hendrerit</a:t>
            </a:r>
            <a:r>
              <a:rPr lang="en-US" sz="1600" dirty="0"/>
              <a:t> tempus. </a:t>
            </a:r>
            <a:r>
              <a:rPr lang="en-US" sz="1600" dirty="0" err="1"/>
              <a:t>Nulla</a:t>
            </a:r>
            <a:r>
              <a:rPr lang="en-US" sz="1600" dirty="0"/>
              <a:t> </a:t>
            </a:r>
            <a:r>
              <a:rPr lang="en-US" sz="1600" dirty="0" err="1"/>
              <a:t>sagittis</a:t>
            </a:r>
            <a:r>
              <a:rPr lang="en-US" sz="1600" dirty="0"/>
              <a:t> auctor libero, et </a:t>
            </a:r>
            <a:r>
              <a:rPr lang="en-US" sz="1600" dirty="0" err="1"/>
              <a:t>laoreet</a:t>
            </a:r>
            <a:r>
              <a:rPr lang="en-US" sz="1600" dirty="0"/>
              <a:t> </a:t>
            </a:r>
            <a:r>
              <a:rPr lang="en-US" sz="1600" dirty="0" err="1"/>
              <a:t>lacus</a:t>
            </a:r>
            <a:r>
              <a:rPr lang="en-US" sz="1600" dirty="0"/>
              <a:t> </a:t>
            </a:r>
            <a:r>
              <a:rPr lang="en-US" sz="1600" dirty="0" err="1"/>
              <a:t>fringilla</a:t>
            </a:r>
            <a:r>
              <a:rPr lang="en-US" sz="1600" dirty="0"/>
              <a:t> </a:t>
            </a:r>
            <a:r>
              <a:rPr lang="en-US" sz="1600" dirty="0" err="1"/>
              <a:t>quis</a:t>
            </a:r>
            <a:r>
              <a:rPr lang="en-US" sz="1600" dirty="0"/>
              <a:t>.</a:t>
            </a:r>
          </a:p>
          <a:p>
            <a:pPr>
              <a:spcAft>
                <a:spcPts val="1200"/>
              </a:spcAft>
            </a:pPr>
            <a:r>
              <a:rPr lang="en-US" sz="1600" dirty="0"/>
              <a:t>Lorem ipsum dolor sit </a:t>
            </a:r>
            <a:r>
              <a:rPr lang="en-US" sz="1600" dirty="0" err="1"/>
              <a:t>amet</a:t>
            </a:r>
            <a:r>
              <a:rPr lang="en-US" sz="1600" dirty="0"/>
              <a:t>, </a:t>
            </a:r>
            <a:r>
              <a:rPr lang="en-US" sz="1600" dirty="0" err="1"/>
              <a:t>consectetur</a:t>
            </a:r>
            <a:r>
              <a:rPr lang="en-US" sz="1600" dirty="0"/>
              <a:t> </a:t>
            </a:r>
            <a:r>
              <a:rPr lang="en-US" sz="1600" dirty="0" err="1"/>
              <a:t>adipiscing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. </a:t>
            </a:r>
            <a:r>
              <a:rPr lang="en-US" sz="1600" dirty="0" err="1"/>
              <a:t>Etiam</a:t>
            </a:r>
            <a:r>
              <a:rPr lang="en-US" sz="1600" dirty="0"/>
              <a:t> </a:t>
            </a:r>
            <a:r>
              <a:rPr lang="en-US" sz="1600" dirty="0" err="1"/>
              <a:t>eleifend</a:t>
            </a:r>
            <a:r>
              <a:rPr lang="en-US" sz="1600" dirty="0"/>
              <a:t> </a:t>
            </a:r>
            <a:r>
              <a:rPr lang="en-US" sz="1600" dirty="0" err="1"/>
              <a:t>laoreet</a:t>
            </a:r>
            <a:r>
              <a:rPr lang="en-US" sz="1600" dirty="0"/>
              <a:t> </a:t>
            </a:r>
            <a:r>
              <a:rPr lang="en-US" sz="1600" dirty="0" err="1"/>
              <a:t>viverra</a:t>
            </a:r>
            <a:r>
              <a:rPr lang="en-US" sz="1600" dirty="0"/>
              <a:t>. In </a:t>
            </a:r>
            <a:r>
              <a:rPr lang="en-US" sz="1600" dirty="0" err="1"/>
              <a:t>blandit</a:t>
            </a:r>
            <a:r>
              <a:rPr lang="en-US" sz="1600" dirty="0"/>
              <a:t> </a:t>
            </a:r>
            <a:r>
              <a:rPr lang="en-US" sz="1600" dirty="0" err="1"/>
              <a:t>hendrerit</a:t>
            </a:r>
            <a:r>
              <a:rPr lang="en-US" sz="1600" dirty="0"/>
              <a:t> tempus. </a:t>
            </a:r>
            <a:r>
              <a:rPr lang="en-US" sz="1600" dirty="0" err="1"/>
              <a:t>Nulla</a:t>
            </a:r>
            <a:r>
              <a:rPr lang="en-US" sz="1600" dirty="0"/>
              <a:t> </a:t>
            </a:r>
            <a:r>
              <a:rPr lang="en-US" sz="1600" dirty="0" err="1"/>
              <a:t>sagittis</a:t>
            </a:r>
            <a:r>
              <a:rPr lang="en-US" sz="1600" dirty="0"/>
              <a:t> auctor libero, et </a:t>
            </a:r>
            <a:r>
              <a:rPr lang="en-US" sz="1600" dirty="0" err="1"/>
              <a:t>laoreet</a:t>
            </a:r>
            <a:r>
              <a:rPr lang="en-US" sz="1600" dirty="0"/>
              <a:t> </a:t>
            </a:r>
            <a:r>
              <a:rPr lang="en-US" sz="1600" dirty="0" err="1"/>
              <a:t>lacus</a:t>
            </a:r>
            <a:r>
              <a:rPr lang="en-US" sz="1600" dirty="0"/>
              <a:t> </a:t>
            </a:r>
            <a:r>
              <a:rPr lang="en-US" sz="1600" dirty="0" err="1"/>
              <a:t>fringilla</a:t>
            </a:r>
            <a:r>
              <a:rPr lang="en-US" sz="1600" dirty="0"/>
              <a:t> </a:t>
            </a:r>
            <a:r>
              <a:rPr lang="en-US" sz="1600" dirty="0" err="1"/>
              <a:t>quis</a:t>
            </a:r>
            <a:r>
              <a:rPr lang="en-US" sz="1600" dirty="0"/>
              <a:t>.</a:t>
            </a:r>
          </a:p>
          <a:p>
            <a:pPr>
              <a:spcAft>
                <a:spcPts val="1200"/>
              </a:spcAft>
            </a:pPr>
            <a:r>
              <a:rPr lang="en-US" sz="1600" dirty="0"/>
              <a:t>Lorem ipsum dolor sit </a:t>
            </a:r>
            <a:r>
              <a:rPr lang="en-US" sz="1600" dirty="0" err="1"/>
              <a:t>amet</a:t>
            </a:r>
            <a:r>
              <a:rPr lang="en-US" sz="1600" dirty="0"/>
              <a:t>, </a:t>
            </a:r>
            <a:r>
              <a:rPr lang="en-US" sz="1600" dirty="0" err="1"/>
              <a:t>consectetur</a:t>
            </a:r>
            <a:r>
              <a:rPr lang="en-US" sz="1600" dirty="0"/>
              <a:t> </a:t>
            </a:r>
            <a:r>
              <a:rPr lang="en-US" sz="1600" dirty="0" err="1"/>
              <a:t>adipiscing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. </a:t>
            </a:r>
            <a:r>
              <a:rPr lang="en-US" sz="1600" dirty="0" err="1"/>
              <a:t>Etiam</a:t>
            </a:r>
            <a:r>
              <a:rPr lang="en-US" sz="1600" dirty="0"/>
              <a:t> </a:t>
            </a:r>
            <a:r>
              <a:rPr lang="en-US" sz="1600" dirty="0" err="1"/>
              <a:t>eleifend</a:t>
            </a:r>
            <a:r>
              <a:rPr lang="en-US" sz="1600" dirty="0"/>
              <a:t> </a:t>
            </a:r>
            <a:r>
              <a:rPr lang="en-US" sz="1600" dirty="0" err="1"/>
              <a:t>laoreet</a:t>
            </a:r>
            <a:r>
              <a:rPr lang="en-US" sz="1600" dirty="0"/>
              <a:t> </a:t>
            </a:r>
            <a:r>
              <a:rPr lang="en-US" sz="1600" dirty="0" err="1"/>
              <a:t>viverra</a:t>
            </a:r>
            <a:r>
              <a:rPr lang="en-US" sz="1600" dirty="0"/>
              <a:t>. In </a:t>
            </a:r>
            <a:r>
              <a:rPr lang="en-US" sz="1600" dirty="0" err="1"/>
              <a:t>blandit</a:t>
            </a:r>
            <a:r>
              <a:rPr lang="en-US" sz="1600" dirty="0"/>
              <a:t> </a:t>
            </a:r>
            <a:r>
              <a:rPr lang="en-US" sz="1600" dirty="0" err="1"/>
              <a:t>hendrerit</a:t>
            </a:r>
            <a:r>
              <a:rPr lang="en-US" sz="1600" dirty="0"/>
              <a:t> tempus. </a:t>
            </a:r>
            <a:r>
              <a:rPr lang="en-US" sz="1600" dirty="0" err="1"/>
              <a:t>Nulla</a:t>
            </a:r>
            <a:r>
              <a:rPr lang="en-US" sz="1600" dirty="0"/>
              <a:t> </a:t>
            </a:r>
            <a:r>
              <a:rPr lang="en-US" sz="1600" dirty="0" err="1"/>
              <a:t>sagittis</a:t>
            </a:r>
            <a:r>
              <a:rPr lang="en-US" sz="1600" dirty="0"/>
              <a:t> auctor libero, et </a:t>
            </a:r>
            <a:r>
              <a:rPr lang="en-US" sz="1600" dirty="0" err="1"/>
              <a:t>laoreet</a:t>
            </a:r>
            <a:r>
              <a:rPr lang="en-US" sz="1600" dirty="0"/>
              <a:t> </a:t>
            </a:r>
            <a:r>
              <a:rPr lang="en-US" sz="1600" dirty="0" err="1"/>
              <a:t>lacus</a:t>
            </a:r>
            <a:r>
              <a:rPr lang="en-US" sz="1600" dirty="0"/>
              <a:t> </a:t>
            </a:r>
            <a:r>
              <a:rPr lang="en-US" sz="1600" dirty="0" err="1"/>
              <a:t>fringilla</a:t>
            </a:r>
            <a:r>
              <a:rPr lang="en-US" sz="1600" dirty="0"/>
              <a:t> qui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9309308-314D-AA44-9F34-F31CB80E7C7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170178" y="1825624"/>
            <a:ext cx="5181600" cy="4434034"/>
          </a:xfrm>
        </p:spPr>
        <p:txBody>
          <a:bodyPr/>
          <a:lstStyle/>
          <a:p>
            <a:pPr marL="0" indent="0">
              <a:spcAft>
                <a:spcPts val="1200"/>
              </a:spcAft>
              <a:buNone/>
            </a:pPr>
            <a:r>
              <a:rPr lang="en-US" b="1"/>
              <a:t>This is a bulleted list</a:t>
            </a:r>
          </a:p>
          <a:p>
            <a:pPr>
              <a:spcAft>
                <a:spcPts val="1200"/>
              </a:spcAft>
            </a:pPr>
            <a:r>
              <a:rPr lang="en-US" sz="1600"/>
              <a:t>Lorem ipsum dolor sit amet, consectetur adipiscing elit. Etiam eleifend laoreet viverra. In blandit hendrerit tempus. Nulla sagittis auctor libero, et laoreet lacus fringilla quis.</a:t>
            </a:r>
          </a:p>
          <a:p>
            <a:pPr>
              <a:spcAft>
                <a:spcPts val="1200"/>
              </a:spcAft>
            </a:pPr>
            <a:r>
              <a:rPr lang="en-US" sz="1600"/>
              <a:t>Lorem ipsum dolor sit amet, consectetur adipiscing elit. Etiam eleifend laoreet viverra. In blandit hendrerit tempus. Nulla sagittis auctor libero, et laoreet lacus fringilla quis.</a:t>
            </a:r>
          </a:p>
          <a:p>
            <a:pPr>
              <a:spcAft>
                <a:spcPts val="1200"/>
              </a:spcAft>
            </a:pPr>
            <a:r>
              <a:rPr lang="en-US" sz="1600"/>
              <a:t>Lorem ipsum dolor sit amet, consectetur adipiscing elit. Etiam eleifend laoreet viverra. In blandit hendrerit tempus. Nulla sagittis auctor libero, et laoreet lacus fringilla qui</a:t>
            </a:r>
          </a:p>
          <a:p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6FF60721-B6E5-364E-B1A7-9466C05AE9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Use this as a base starter</a:t>
            </a:r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7D5710F-874C-0E4B-B982-1E9FB0FCF93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spAutoFit/>
          </a:bodyPr>
          <a:lstStyle/>
          <a:p>
            <a:r>
              <a:rPr lang="en-US"/>
              <a:t>This is a bulleted list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35534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0EDA3DE0-F5E0-7D49-AED7-EFFB1E0AD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2E8D616-AAA4-1848-BF88-A22578A5071C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503B5F5-7150-4545-A786-A778A7C7040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1825624"/>
            <a:ext cx="3121084" cy="1981055"/>
          </a:xfrm>
        </p:spPr>
        <p:txBody>
          <a:bodyPr wrap="square">
            <a:spAutoFit/>
          </a:bodyPr>
          <a:lstStyle/>
          <a:p>
            <a:pPr marL="0" indent="0">
              <a:spcAft>
                <a:spcPts val="1200"/>
              </a:spcAft>
              <a:buNone/>
            </a:pPr>
            <a:r>
              <a:rPr lang="en-US" b="1" dirty="0"/>
              <a:t>Item 1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en-US" sz="1600" dirty="0"/>
              <a:t>Lorem ipsum dolor sit </a:t>
            </a:r>
            <a:r>
              <a:rPr lang="en-US" sz="1600" dirty="0" err="1"/>
              <a:t>amet</a:t>
            </a:r>
            <a:r>
              <a:rPr lang="en-US" sz="1600" dirty="0"/>
              <a:t>, </a:t>
            </a:r>
            <a:r>
              <a:rPr lang="en-US" sz="1600" dirty="0" err="1"/>
              <a:t>consectetur</a:t>
            </a:r>
            <a:r>
              <a:rPr lang="en-US" sz="1600" dirty="0"/>
              <a:t> </a:t>
            </a:r>
            <a:r>
              <a:rPr lang="en-US" sz="1600" dirty="0" err="1"/>
              <a:t>adipiscing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. </a:t>
            </a:r>
            <a:r>
              <a:rPr lang="en-US" sz="1600" dirty="0" err="1"/>
              <a:t>Etiam</a:t>
            </a:r>
            <a:r>
              <a:rPr lang="en-US" sz="1600" dirty="0"/>
              <a:t> </a:t>
            </a:r>
            <a:r>
              <a:rPr lang="en-US" sz="1600" dirty="0" err="1"/>
              <a:t>eleifend</a:t>
            </a:r>
            <a:r>
              <a:rPr lang="en-US" sz="1600" dirty="0"/>
              <a:t> </a:t>
            </a:r>
            <a:r>
              <a:rPr lang="en-US" sz="1600" dirty="0" err="1"/>
              <a:t>laoreet</a:t>
            </a:r>
            <a:r>
              <a:rPr lang="en-US" sz="1600" dirty="0"/>
              <a:t> </a:t>
            </a:r>
            <a:r>
              <a:rPr lang="en-US" sz="1600" dirty="0" err="1"/>
              <a:t>viverra</a:t>
            </a:r>
            <a:r>
              <a:rPr lang="en-US" sz="1600" dirty="0"/>
              <a:t>. In </a:t>
            </a:r>
            <a:r>
              <a:rPr lang="en-US" sz="1600" dirty="0" err="1"/>
              <a:t>blandit</a:t>
            </a:r>
            <a:r>
              <a:rPr lang="en-US" sz="1600" dirty="0"/>
              <a:t> </a:t>
            </a:r>
            <a:r>
              <a:rPr lang="en-US" sz="1600" dirty="0" err="1"/>
              <a:t>hendrerit</a:t>
            </a:r>
            <a:r>
              <a:rPr lang="en-US" sz="1600" dirty="0"/>
              <a:t> tempus. </a:t>
            </a:r>
            <a:r>
              <a:rPr lang="en-US" sz="1600" dirty="0" err="1"/>
              <a:t>Nulla</a:t>
            </a:r>
            <a:r>
              <a:rPr lang="en-US" sz="1600" dirty="0"/>
              <a:t> </a:t>
            </a:r>
            <a:r>
              <a:rPr lang="en-US" sz="1600" dirty="0" err="1"/>
              <a:t>sagittis</a:t>
            </a:r>
            <a:r>
              <a:rPr lang="en-US" sz="1600" dirty="0"/>
              <a:t> auctor libero, et </a:t>
            </a:r>
            <a:r>
              <a:rPr lang="en-US" sz="1600" dirty="0" err="1"/>
              <a:t>laoreet</a:t>
            </a:r>
            <a:r>
              <a:rPr lang="en-US" sz="1600" dirty="0"/>
              <a:t> </a:t>
            </a:r>
            <a:r>
              <a:rPr lang="en-US" sz="1600" dirty="0" err="1"/>
              <a:t>lacus</a:t>
            </a:r>
            <a:r>
              <a:rPr lang="en-US" sz="1600" dirty="0"/>
              <a:t> </a:t>
            </a:r>
            <a:r>
              <a:rPr lang="en-US" sz="1600" dirty="0" err="1"/>
              <a:t>fringilla</a:t>
            </a:r>
            <a:r>
              <a:rPr lang="en-US" sz="1600" dirty="0"/>
              <a:t> </a:t>
            </a:r>
            <a:r>
              <a:rPr lang="en-US" sz="1600" dirty="0" err="1"/>
              <a:t>quis</a:t>
            </a:r>
            <a:r>
              <a:rPr lang="en-US" sz="1600" dirty="0"/>
              <a:t>.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9309308-314D-AA44-9F34-F31CB80E7C7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530660" y="1825624"/>
            <a:ext cx="3121084" cy="1981055"/>
          </a:xfrm>
        </p:spPr>
        <p:txBody>
          <a:bodyPr/>
          <a:lstStyle/>
          <a:p>
            <a:pPr marL="0" indent="0">
              <a:spcAft>
                <a:spcPts val="1200"/>
              </a:spcAft>
              <a:buNone/>
            </a:pPr>
            <a:r>
              <a:rPr lang="en-US" b="1" dirty="0"/>
              <a:t>Item 2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en-US" sz="1600" dirty="0"/>
              <a:t>Lorem ipsum dolor sit </a:t>
            </a:r>
            <a:r>
              <a:rPr lang="en-US" sz="1600" dirty="0" err="1"/>
              <a:t>amet</a:t>
            </a:r>
            <a:r>
              <a:rPr lang="en-US" sz="1600" dirty="0"/>
              <a:t>, </a:t>
            </a:r>
            <a:r>
              <a:rPr lang="en-US" sz="1600" dirty="0" err="1"/>
              <a:t>consectetur</a:t>
            </a:r>
            <a:r>
              <a:rPr lang="en-US" sz="1600" dirty="0"/>
              <a:t> </a:t>
            </a:r>
            <a:r>
              <a:rPr lang="en-US" sz="1600" dirty="0" err="1"/>
              <a:t>adipiscing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. </a:t>
            </a:r>
            <a:r>
              <a:rPr lang="en-US" sz="1600" dirty="0" err="1"/>
              <a:t>Etiam</a:t>
            </a:r>
            <a:r>
              <a:rPr lang="en-US" sz="1600" dirty="0"/>
              <a:t> </a:t>
            </a:r>
            <a:r>
              <a:rPr lang="en-US" sz="1600" dirty="0" err="1"/>
              <a:t>eleifend</a:t>
            </a:r>
            <a:r>
              <a:rPr lang="en-US" sz="1600" dirty="0"/>
              <a:t> </a:t>
            </a:r>
            <a:r>
              <a:rPr lang="en-US" sz="1600" dirty="0" err="1"/>
              <a:t>laoreet</a:t>
            </a:r>
            <a:r>
              <a:rPr lang="en-US" sz="1600" dirty="0"/>
              <a:t> </a:t>
            </a:r>
            <a:r>
              <a:rPr lang="en-US" sz="1600" dirty="0" err="1"/>
              <a:t>viverra</a:t>
            </a:r>
            <a:r>
              <a:rPr lang="en-US" sz="1600" dirty="0"/>
              <a:t>. In </a:t>
            </a:r>
            <a:r>
              <a:rPr lang="en-US" sz="1600" dirty="0" err="1"/>
              <a:t>blandit</a:t>
            </a:r>
            <a:r>
              <a:rPr lang="en-US" sz="1600" dirty="0"/>
              <a:t> </a:t>
            </a:r>
            <a:r>
              <a:rPr lang="en-US" sz="1600" dirty="0" err="1"/>
              <a:t>hendrerit</a:t>
            </a:r>
            <a:r>
              <a:rPr lang="en-US" sz="1600" dirty="0"/>
              <a:t> tempus. </a:t>
            </a:r>
            <a:r>
              <a:rPr lang="en-US" sz="1600" dirty="0" err="1"/>
              <a:t>Nulla</a:t>
            </a:r>
            <a:r>
              <a:rPr lang="en-US" sz="1600" dirty="0"/>
              <a:t> </a:t>
            </a:r>
            <a:r>
              <a:rPr lang="en-US" sz="1600" dirty="0" err="1"/>
              <a:t>sagittis</a:t>
            </a:r>
            <a:r>
              <a:rPr lang="en-US" sz="1600" dirty="0"/>
              <a:t> auctor libero, et </a:t>
            </a:r>
            <a:r>
              <a:rPr lang="en-US" sz="1600" dirty="0" err="1"/>
              <a:t>laoreet</a:t>
            </a:r>
            <a:r>
              <a:rPr lang="en-US" sz="1600" dirty="0"/>
              <a:t> </a:t>
            </a:r>
            <a:r>
              <a:rPr lang="en-US" sz="1600" dirty="0" err="1"/>
              <a:t>lacus</a:t>
            </a:r>
            <a:r>
              <a:rPr lang="en-US" sz="1600" dirty="0"/>
              <a:t> </a:t>
            </a:r>
            <a:r>
              <a:rPr lang="en-US" sz="1600" dirty="0" err="1"/>
              <a:t>fringilla</a:t>
            </a:r>
            <a:r>
              <a:rPr lang="en-US" sz="1600" dirty="0"/>
              <a:t> </a:t>
            </a:r>
            <a:r>
              <a:rPr lang="en-US" sz="1600" dirty="0" err="1"/>
              <a:t>quis</a:t>
            </a:r>
            <a:r>
              <a:rPr lang="en-US" sz="1600" dirty="0"/>
              <a:t>.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6FF60721-B6E5-364E-B1A7-9466C05AE9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Use this as a base starter</a:t>
            </a:r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7D5710F-874C-0E4B-B982-1E9FB0FCF93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spAutoFit/>
          </a:bodyPr>
          <a:lstStyle/>
          <a:p>
            <a:r>
              <a:rPr lang="en-US"/>
              <a:t>This is a bulleted list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887534-18DF-3942-A267-6987AB5513F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223120" y="1825625"/>
            <a:ext cx="3130680" cy="2540183"/>
          </a:xfrm>
        </p:spPr>
        <p:txBody>
          <a:bodyPr/>
          <a:lstStyle/>
          <a:p>
            <a:pPr marL="0" indent="0">
              <a:spcAft>
                <a:spcPts val="1200"/>
              </a:spcAft>
              <a:buNone/>
            </a:pPr>
            <a:r>
              <a:rPr lang="en-US" b="1" dirty="0"/>
              <a:t>Item 3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en-US" sz="1600" dirty="0"/>
              <a:t>Lorem ipsum dolor sit </a:t>
            </a:r>
            <a:r>
              <a:rPr lang="en-US" sz="1600" dirty="0" err="1"/>
              <a:t>amet</a:t>
            </a:r>
            <a:r>
              <a:rPr lang="en-US" sz="1600" dirty="0"/>
              <a:t>, </a:t>
            </a:r>
            <a:r>
              <a:rPr lang="en-US" sz="1600" dirty="0" err="1"/>
              <a:t>consectetur</a:t>
            </a:r>
            <a:r>
              <a:rPr lang="en-US" sz="1600" dirty="0"/>
              <a:t> </a:t>
            </a:r>
            <a:r>
              <a:rPr lang="en-US" sz="1600" dirty="0" err="1"/>
              <a:t>adipiscing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. </a:t>
            </a:r>
            <a:r>
              <a:rPr lang="en-US" sz="1600" dirty="0" err="1"/>
              <a:t>Etiam</a:t>
            </a:r>
            <a:r>
              <a:rPr lang="en-US" sz="1600" dirty="0"/>
              <a:t> </a:t>
            </a:r>
            <a:r>
              <a:rPr lang="en-US" sz="1600" dirty="0" err="1"/>
              <a:t>eleifend</a:t>
            </a:r>
            <a:r>
              <a:rPr lang="en-US" sz="1600" dirty="0"/>
              <a:t> </a:t>
            </a:r>
            <a:r>
              <a:rPr lang="en-US" sz="1600" dirty="0" err="1"/>
              <a:t>laoreet</a:t>
            </a:r>
            <a:r>
              <a:rPr lang="en-US" sz="1600" dirty="0"/>
              <a:t> </a:t>
            </a:r>
            <a:r>
              <a:rPr lang="en-US" sz="1600" dirty="0" err="1"/>
              <a:t>viverra</a:t>
            </a:r>
            <a:r>
              <a:rPr lang="en-US" sz="1600" dirty="0"/>
              <a:t>. In </a:t>
            </a:r>
            <a:r>
              <a:rPr lang="en-US" sz="1600" dirty="0" err="1"/>
              <a:t>blandit</a:t>
            </a:r>
            <a:r>
              <a:rPr lang="en-US" sz="1600" dirty="0"/>
              <a:t> </a:t>
            </a:r>
            <a:r>
              <a:rPr lang="en-US" sz="1600" dirty="0" err="1"/>
              <a:t>hendrerit</a:t>
            </a:r>
            <a:r>
              <a:rPr lang="en-US" sz="1600" dirty="0"/>
              <a:t> tempus. </a:t>
            </a:r>
            <a:r>
              <a:rPr lang="en-US" sz="1600" dirty="0" err="1"/>
              <a:t>Nulla</a:t>
            </a:r>
            <a:r>
              <a:rPr lang="en-US" sz="1600" dirty="0"/>
              <a:t> </a:t>
            </a:r>
            <a:r>
              <a:rPr lang="en-US" sz="1600" dirty="0" err="1"/>
              <a:t>sagittis</a:t>
            </a:r>
            <a:r>
              <a:rPr lang="en-US" sz="1600" dirty="0"/>
              <a:t> auctor libero, et </a:t>
            </a:r>
            <a:r>
              <a:rPr lang="en-US" sz="1600" dirty="0" err="1"/>
              <a:t>laoreet</a:t>
            </a:r>
            <a:r>
              <a:rPr lang="en-US" sz="1600" dirty="0"/>
              <a:t> </a:t>
            </a:r>
            <a:r>
              <a:rPr lang="en-US" sz="1600" dirty="0" err="1"/>
              <a:t>lacus</a:t>
            </a:r>
            <a:r>
              <a:rPr lang="en-US" sz="1600" dirty="0"/>
              <a:t> </a:t>
            </a:r>
            <a:r>
              <a:rPr lang="en-US" sz="1600" dirty="0" err="1"/>
              <a:t>fringilla</a:t>
            </a:r>
            <a:r>
              <a:rPr lang="en-US" sz="1600" dirty="0"/>
              <a:t> </a:t>
            </a:r>
            <a:r>
              <a:rPr lang="en-US" sz="1600" dirty="0" err="1"/>
              <a:t>quis</a:t>
            </a:r>
            <a:r>
              <a:rPr lang="en-US" sz="1600" dirty="0"/>
              <a:t>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78972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0EDA3DE0-F5E0-7D49-AED7-EFFB1E0AD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2E8D616-AAA4-1848-BF88-A22578A5071C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503B5F5-7150-4545-A786-A778A7C7040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1825625"/>
            <a:ext cx="2520932" cy="2424253"/>
          </a:xfrm>
        </p:spPr>
        <p:txBody>
          <a:bodyPr wrap="square">
            <a:spAutoFit/>
          </a:bodyPr>
          <a:lstStyle/>
          <a:p>
            <a:pPr marL="0" indent="0">
              <a:spcAft>
                <a:spcPts val="1200"/>
              </a:spcAft>
              <a:buNone/>
            </a:pPr>
            <a:r>
              <a:rPr lang="en-US" b="1" dirty="0"/>
              <a:t>Item 1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en-US" sz="1600" dirty="0"/>
              <a:t>Lorem ipsum dolor sit </a:t>
            </a:r>
            <a:r>
              <a:rPr lang="en-US" sz="1600" dirty="0" err="1"/>
              <a:t>amet</a:t>
            </a:r>
            <a:r>
              <a:rPr lang="en-US" sz="1600" dirty="0"/>
              <a:t>, </a:t>
            </a:r>
            <a:r>
              <a:rPr lang="en-US" sz="1600" dirty="0" err="1"/>
              <a:t>consectetur</a:t>
            </a:r>
            <a:r>
              <a:rPr lang="en-US" sz="1600" dirty="0"/>
              <a:t> </a:t>
            </a:r>
            <a:r>
              <a:rPr lang="en-US" sz="1600" dirty="0" err="1"/>
              <a:t>adipiscing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. </a:t>
            </a:r>
            <a:r>
              <a:rPr lang="en-US" sz="1600" dirty="0" err="1"/>
              <a:t>Etiam</a:t>
            </a:r>
            <a:r>
              <a:rPr lang="en-US" sz="1600" dirty="0"/>
              <a:t> </a:t>
            </a:r>
            <a:r>
              <a:rPr lang="en-US" sz="1600" dirty="0" err="1"/>
              <a:t>eleifend</a:t>
            </a:r>
            <a:r>
              <a:rPr lang="en-US" sz="1600" dirty="0"/>
              <a:t> </a:t>
            </a:r>
            <a:r>
              <a:rPr lang="en-US" sz="1600" dirty="0" err="1"/>
              <a:t>laoreet</a:t>
            </a:r>
            <a:r>
              <a:rPr lang="en-US" sz="1600" dirty="0"/>
              <a:t> </a:t>
            </a:r>
            <a:r>
              <a:rPr lang="en-US" sz="1600" dirty="0" err="1"/>
              <a:t>viverra</a:t>
            </a:r>
            <a:r>
              <a:rPr lang="en-US" sz="1600" dirty="0"/>
              <a:t>. In </a:t>
            </a:r>
            <a:r>
              <a:rPr lang="en-US" sz="1600" dirty="0" err="1"/>
              <a:t>blandit</a:t>
            </a:r>
            <a:r>
              <a:rPr lang="en-US" sz="1600" dirty="0"/>
              <a:t> </a:t>
            </a:r>
            <a:r>
              <a:rPr lang="en-US" sz="1600" dirty="0" err="1"/>
              <a:t>hendrerit</a:t>
            </a:r>
            <a:r>
              <a:rPr lang="en-US" sz="1600" dirty="0"/>
              <a:t> tempus. </a:t>
            </a:r>
            <a:r>
              <a:rPr lang="en-US" sz="1600" dirty="0" err="1"/>
              <a:t>Nulla</a:t>
            </a:r>
            <a:r>
              <a:rPr lang="en-US" sz="1600" dirty="0"/>
              <a:t> </a:t>
            </a:r>
            <a:r>
              <a:rPr lang="en-US" sz="1600" dirty="0" err="1"/>
              <a:t>sagittis</a:t>
            </a:r>
            <a:r>
              <a:rPr lang="en-US" sz="1600" dirty="0"/>
              <a:t> auctor libero, et </a:t>
            </a:r>
            <a:r>
              <a:rPr lang="en-US" sz="1600" dirty="0" err="1"/>
              <a:t>laoreet</a:t>
            </a:r>
            <a:r>
              <a:rPr lang="en-US" sz="1600" dirty="0"/>
              <a:t> </a:t>
            </a:r>
            <a:r>
              <a:rPr lang="en-US" sz="1600" dirty="0" err="1"/>
              <a:t>lacus</a:t>
            </a:r>
            <a:r>
              <a:rPr lang="en-US" sz="1600" dirty="0"/>
              <a:t> </a:t>
            </a:r>
            <a:r>
              <a:rPr lang="en-US" sz="1600" dirty="0" err="1"/>
              <a:t>fringilla</a:t>
            </a:r>
            <a:r>
              <a:rPr lang="en-US" sz="1600" dirty="0"/>
              <a:t> </a:t>
            </a:r>
            <a:r>
              <a:rPr lang="en-US" sz="1600" dirty="0" err="1"/>
              <a:t>quis</a:t>
            </a:r>
            <a:r>
              <a:rPr lang="en-US" sz="1600" dirty="0"/>
              <a:t>.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9309308-314D-AA44-9F34-F31CB80E7C7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497922" y="1825624"/>
            <a:ext cx="2520932" cy="2424253"/>
          </a:xfrm>
        </p:spPr>
        <p:txBody>
          <a:bodyPr/>
          <a:lstStyle/>
          <a:p>
            <a:pPr marL="0" indent="0">
              <a:spcAft>
                <a:spcPts val="1200"/>
              </a:spcAft>
              <a:buNone/>
            </a:pPr>
            <a:r>
              <a:rPr lang="en-US" b="1" dirty="0"/>
              <a:t>Item 2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en-US" sz="1600" dirty="0"/>
              <a:t>Lorem ipsum dolor sit </a:t>
            </a:r>
            <a:r>
              <a:rPr lang="en-US" sz="1600" dirty="0" err="1"/>
              <a:t>amet</a:t>
            </a:r>
            <a:r>
              <a:rPr lang="en-US" sz="1600" dirty="0"/>
              <a:t>, </a:t>
            </a:r>
            <a:r>
              <a:rPr lang="en-US" sz="1600" dirty="0" err="1"/>
              <a:t>consectetur</a:t>
            </a:r>
            <a:r>
              <a:rPr lang="en-US" sz="1600" dirty="0"/>
              <a:t> </a:t>
            </a:r>
            <a:r>
              <a:rPr lang="en-US" sz="1600" dirty="0" err="1"/>
              <a:t>adipiscing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. </a:t>
            </a:r>
            <a:r>
              <a:rPr lang="en-US" sz="1600" dirty="0" err="1"/>
              <a:t>Etiam</a:t>
            </a:r>
            <a:r>
              <a:rPr lang="en-US" sz="1600" dirty="0"/>
              <a:t> </a:t>
            </a:r>
            <a:r>
              <a:rPr lang="en-US" sz="1600" dirty="0" err="1"/>
              <a:t>eleifend</a:t>
            </a:r>
            <a:r>
              <a:rPr lang="en-US" sz="1600" dirty="0"/>
              <a:t> </a:t>
            </a:r>
            <a:r>
              <a:rPr lang="en-US" sz="1600" dirty="0" err="1"/>
              <a:t>laoreet</a:t>
            </a:r>
            <a:r>
              <a:rPr lang="en-US" sz="1600" dirty="0"/>
              <a:t> </a:t>
            </a:r>
            <a:r>
              <a:rPr lang="en-US" sz="1600" dirty="0" err="1"/>
              <a:t>viverra</a:t>
            </a:r>
            <a:r>
              <a:rPr lang="en-US" sz="1600" dirty="0"/>
              <a:t>. In </a:t>
            </a:r>
            <a:r>
              <a:rPr lang="en-US" sz="1600" dirty="0" err="1"/>
              <a:t>blandit</a:t>
            </a:r>
            <a:r>
              <a:rPr lang="en-US" sz="1600" dirty="0"/>
              <a:t> </a:t>
            </a:r>
            <a:r>
              <a:rPr lang="en-US" sz="1600" dirty="0" err="1"/>
              <a:t>hendrerit</a:t>
            </a:r>
            <a:r>
              <a:rPr lang="en-US" sz="1600" dirty="0"/>
              <a:t> tempus. </a:t>
            </a:r>
            <a:r>
              <a:rPr lang="en-US" sz="1600" dirty="0" err="1"/>
              <a:t>Nulla</a:t>
            </a:r>
            <a:r>
              <a:rPr lang="en-US" sz="1600" dirty="0"/>
              <a:t> </a:t>
            </a:r>
            <a:r>
              <a:rPr lang="en-US" sz="1600" dirty="0" err="1"/>
              <a:t>sagittis</a:t>
            </a:r>
            <a:r>
              <a:rPr lang="en-US" sz="1600" dirty="0"/>
              <a:t> auctor libero, et </a:t>
            </a:r>
            <a:r>
              <a:rPr lang="en-US" sz="1600" dirty="0" err="1"/>
              <a:t>laoreet</a:t>
            </a:r>
            <a:r>
              <a:rPr lang="en-US" sz="1600" dirty="0"/>
              <a:t> </a:t>
            </a:r>
            <a:r>
              <a:rPr lang="en-US" sz="1600" dirty="0" err="1"/>
              <a:t>lacus</a:t>
            </a:r>
            <a:r>
              <a:rPr lang="en-US" sz="1600" dirty="0"/>
              <a:t> </a:t>
            </a:r>
            <a:r>
              <a:rPr lang="en-US" sz="1600" dirty="0" err="1"/>
              <a:t>fringilla</a:t>
            </a:r>
            <a:r>
              <a:rPr lang="en-US" sz="1600" dirty="0"/>
              <a:t> </a:t>
            </a:r>
            <a:r>
              <a:rPr lang="en-US" sz="1600" dirty="0" err="1"/>
              <a:t>quis</a:t>
            </a:r>
            <a:r>
              <a:rPr lang="en-US" sz="1600" dirty="0"/>
              <a:t>.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6FF60721-B6E5-364E-B1A7-9466C05AE9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Use this as a base starter</a:t>
            </a:r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7D5710F-874C-0E4B-B982-1E9FB0FCF93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spAutoFit/>
          </a:bodyPr>
          <a:lstStyle/>
          <a:p>
            <a:r>
              <a:rPr lang="en-US"/>
              <a:t>This is a bulleted list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887534-18DF-3942-A267-6987AB5513F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157644" y="1825625"/>
            <a:ext cx="2528683" cy="2983381"/>
          </a:xfrm>
        </p:spPr>
        <p:txBody>
          <a:bodyPr/>
          <a:lstStyle/>
          <a:p>
            <a:pPr marL="0" indent="0">
              <a:spcAft>
                <a:spcPts val="1200"/>
              </a:spcAft>
              <a:buNone/>
            </a:pPr>
            <a:r>
              <a:rPr lang="en-US" b="1" dirty="0"/>
              <a:t>Item 3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en-US" sz="1600" dirty="0"/>
              <a:t>Lorem ipsum dolor sit </a:t>
            </a:r>
            <a:r>
              <a:rPr lang="en-US" sz="1600" dirty="0" err="1"/>
              <a:t>amet</a:t>
            </a:r>
            <a:r>
              <a:rPr lang="en-US" sz="1600" dirty="0"/>
              <a:t>, </a:t>
            </a:r>
            <a:r>
              <a:rPr lang="en-US" sz="1600" dirty="0" err="1"/>
              <a:t>consectetur</a:t>
            </a:r>
            <a:r>
              <a:rPr lang="en-US" sz="1600" dirty="0"/>
              <a:t> </a:t>
            </a:r>
            <a:r>
              <a:rPr lang="en-US" sz="1600" dirty="0" err="1"/>
              <a:t>adipiscing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. </a:t>
            </a:r>
            <a:r>
              <a:rPr lang="en-US" sz="1600" dirty="0" err="1"/>
              <a:t>Etiam</a:t>
            </a:r>
            <a:r>
              <a:rPr lang="en-US" sz="1600" dirty="0"/>
              <a:t> </a:t>
            </a:r>
            <a:r>
              <a:rPr lang="en-US" sz="1600" dirty="0" err="1"/>
              <a:t>eleifend</a:t>
            </a:r>
            <a:r>
              <a:rPr lang="en-US" sz="1600" dirty="0"/>
              <a:t> </a:t>
            </a:r>
            <a:r>
              <a:rPr lang="en-US" sz="1600" dirty="0" err="1"/>
              <a:t>laoreet</a:t>
            </a:r>
            <a:r>
              <a:rPr lang="en-US" sz="1600" dirty="0"/>
              <a:t> </a:t>
            </a:r>
            <a:r>
              <a:rPr lang="en-US" sz="1600" dirty="0" err="1"/>
              <a:t>viverra</a:t>
            </a:r>
            <a:r>
              <a:rPr lang="en-US" sz="1600" dirty="0"/>
              <a:t>. In </a:t>
            </a:r>
            <a:r>
              <a:rPr lang="en-US" sz="1600" dirty="0" err="1"/>
              <a:t>blandit</a:t>
            </a:r>
            <a:r>
              <a:rPr lang="en-US" sz="1600" dirty="0"/>
              <a:t> </a:t>
            </a:r>
            <a:r>
              <a:rPr lang="en-US" sz="1600" dirty="0" err="1"/>
              <a:t>hendrerit</a:t>
            </a:r>
            <a:r>
              <a:rPr lang="en-US" sz="1600" dirty="0"/>
              <a:t> tempus. </a:t>
            </a:r>
            <a:r>
              <a:rPr lang="en-US" sz="1600" dirty="0" err="1"/>
              <a:t>Nulla</a:t>
            </a:r>
            <a:r>
              <a:rPr lang="en-US" sz="1600" dirty="0"/>
              <a:t> </a:t>
            </a:r>
            <a:r>
              <a:rPr lang="en-US" sz="1600" dirty="0" err="1"/>
              <a:t>sagittis</a:t>
            </a:r>
            <a:r>
              <a:rPr lang="en-US" sz="1600" dirty="0"/>
              <a:t> auctor libero, et </a:t>
            </a:r>
            <a:r>
              <a:rPr lang="en-US" sz="1600" dirty="0" err="1"/>
              <a:t>laoreet</a:t>
            </a:r>
            <a:r>
              <a:rPr lang="en-US" sz="1600" dirty="0"/>
              <a:t> </a:t>
            </a:r>
            <a:r>
              <a:rPr lang="en-US" sz="1600" dirty="0" err="1"/>
              <a:t>lacus</a:t>
            </a:r>
            <a:r>
              <a:rPr lang="en-US" sz="1600" dirty="0"/>
              <a:t> </a:t>
            </a:r>
            <a:r>
              <a:rPr lang="en-US" sz="1600" dirty="0" err="1"/>
              <a:t>fringilla</a:t>
            </a:r>
            <a:r>
              <a:rPr lang="en-US" sz="1600" dirty="0"/>
              <a:t> </a:t>
            </a:r>
            <a:r>
              <a:rPr lang="en-US" sz="1600" dirty="0" err="1"/>
              <a:t>quis</a:t>
            </a:r>
            <a:r>
              <a:rPr lang="en-US" sz="1600" dirty="0"/>
              <a:t>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22981D3-FD81-4A4B-A244-44BBD468436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5117" y="1825626"/>
            <a:ext cx="2528683" cy="3444020"/>
          </a:xfrm>
        </p:spPr>
        <p:txBody>
          <a:bodyPr/>
          <a:lstStyle/>
          <a:p>
            <a:pPr marL="0" indent="0">
              <a:spcAft>
                <a:spcPts val="1200"/>
              </a:spcAft>
              <a:buNone/>
            </a:pPr>
            <a:r>
              <a:rPr lang="en-US" b="1" dirty="0"/>
              <a:t>Item 4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en-US" sz="1600" dirty="0"/>
              <a:t>Lorem ipsum dolor sit </a:t>
            </a:r>
            <a:r>
              <a:rPr lang="en-US" sz="1600" dirty="0" err="1"/>
              <a:t>amet</a:t>
            </a:r>
            <a:r>
              <a:rPr lang="en-US" sz="1600" dirty="0"/>
              <a:t>, </a:t>
            </a:r>
            <a:r>
              <a:rPr lang="en-US" sz="1600" dirty="0" err="1"/>
              <a:t>consectetur</a:t>
            </a:r>
            <a:r>
              <a:rPr lang="en-US" sz="1600" dirty="0"/>
              <a:t> </a:t>
            </a:r>
            <a:r>
              <a:rPr lang="en-US" sz="1600" dirty="0" err="1"/>
              <a:t>adipiscing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. </a:t>
            </a:r>
            <a:r>
              <a:rPr lang="en-US" sz="1600" dirty="0" err="1"/>
              <a:t>Etiam</a:t>
            </a:r>
            <a:r>
              <a:rPr lang="en-US" sz="1600" dirty="0"/>
              <a:t> </a:t>
            </a:r>
            <a:r>
              <a:rPr lang="en-US" sz="1600" dirty="0" err="1"/>
              <a:t>eleifend</a:t>
            </a:r>
            <a:r>
              <a:rPr lang="en-US" sz="1600" dirty="0"/>
              <a:t> </a:t>
            </a:r>
            <a:r>
              <a:rPr lang="en-US" sz="1600" dirty="0" err="1"/>
              <a:t>laoreet</a:t>
            </a:r>
            <a:r>
              <a:rPr lang="en-US" sz="1600" dirty="0"/>
              <a:t> </a:t>
            </a:r>
            <a:r>
              <a:rPr lang="en-US" sz="1600" dirty="0" err="1"/>
              <a:t>viverra</a:t>
            </a:r>
            <a:r>
              <a:rPr lang="en-US" sz="1600" dirty="0"/>
              <a:t>. In </a:t>
            </a:r>
            <a:r>
              <a:rPr lang="en-US" sz="1600" dirty="0" err="1"/>
              <a:t>blandit</a:t>
            </a:r>
            <a:r>
              <a:rPr lang="en-US" sz="1600" dirty="0"/>
              <a:t> </a:t>
            </a:r>
            <a:r>
              <a:rPr lang="en-US" sz="1600" dirty="0" err="1"/>
              <a:t>hendrerit</a:t>
            </a:r>
            <a:r>
              <a:rPr lang="en-US" sz="1600" dirty="0"/>
              <a:t> tempus. </a:t>
            </a:r>
            <a:r>
              <a:rPr lang="en-US" sz="1600" dirty="0" err="1"/>
              <a:t>Nulla</a:t>
            </a:r>
            <a:r>
              <a:rPr lang="en-US" sz="1600" dirty="0"/>
              <a:t> </a:t>
            </a:r>
            <a:r>
              <a:rPr lang="en-US" sz="1600" dirty="0" err="1"/>
              <a:t>sagittis</a:t>
            </a:r>
            <a:r>
              <a:rPr lang="en-US" sz="1600" dirty="0"/>
              <a:t> auctor libero, et </a:t>
            </a:r>
            <a:r>
              <a:rPr lang="en-US" sz="1600" dirty="0" err="1"/>
              <a:t>laoreet</a:t>
            </a:r>
            <a:r>
              <a:rPr lang="en-US" sz="1600" dirty="0"/>
              <a:t> </a:t>
            </a:r>
            <a:r>
              <a:rPr lang="en-US" sz="1600" dirty="0" err="1"/>
              <a:t>lacus</a:t>
            </a:r>
            <a:r>
              <a:rPr lang="en-US" sz="1600" dirty="0"/>
              <a:t> </a:t>
            </a:r>
            <a:r>
              <a:rPr lang="en-US" sz="1600" dirty="0" err="1"/>
              <a:t>fringilla</a:t>
            </a:r>
            <a:r>
              <a:rPr lang="en-US" sz="1600" dirty="0"/>
              <a:t> </a:t>
            </a:r>
            <a:r>
              <a:rPr lang="en-US" sz="1600" dirty="0" err="1"/>
              <a:t>quis</a:t>
            </a:r>
            <a:r>
              <a:rPr lang="en-US" dirty="0"/>
              <a:t>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27268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0EDA3DE0-F5E0-7D49-AED7-EFFB1E0AD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2E8D616-AAA4-1848-BF88-A22578A5071C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372B044-0275-B046-B789-B4F97F14A654}"/>
              </a:ext>
            </a:extLst>
          </p:cNvPr>
          <p:cNvSpPr txBox="1"/>
          <p:nvPr/>
        </p:nvSpPr>
        <p:spPr>
          <a:xfrm>
            <a:off x="3971925" y="3244334"/>
            <a:ext cx="424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[Blank Slide]</a:t>
            </a:r>
          </a:p>
        </p:txBody>
      </p:sp>
    </p:spTree>
    <p:extLst>
      <p:ext uri="{BB962C8B-B14F-4D97-AF65-F5344CB8AC3E}">
        <p14:creationId xmlns:p14="http://schemas.microsoft.com/office/powerpoint/2010/main" val="27559807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8E1BA05-DA8E-F446-9E32-2E34917813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Org Chart Template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0EDA3DE0-F5E0-7D49-AED7-EFFB1E0AD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2E8D616-AAA4-1848-BF88-A22578A5071C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8E9DD4-237C-EA45-9907-FF754B6EEA7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968961"/>
            <a:ext cx="10515600" cy="369332"/>
          </a:xfrm>
        </p:spPr>
        <p:txBody>
          <a:bodyPr/>
          <a:lstStyle/>
          <a:p>
            <a:r>
              <a:rPr lang="en-US" dirty="0"/>
              <a:t>Version 1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1B6F894-E228-914A-9E3B-10B264ED4EE2}"/>
              </a:ext>
            </a:extLst>
          </p:cNvPr>
          <p:cNvCxnSpPr>
            <a:cxnSpLocks/>
          </p:cNvCxnSpPr>
          <p:nvPr/>
        </p:nvCxnSpPr>
        <p:spPr>
          <a:xfrm>
            <a:off x="6096000" y="1981184"/>
            <a:ext cx="0" cy="1099878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Elbow Connector 6">
            <a:extLst>
              <a:ext uri="{FF2B5EF4-FFF2-40B4-BE49-F238E27FC236}">
                <a16:creationId xmlns:a16="http://schemas.microsoft.com/office/drawing/2014/main" id="{34E1223F-D52F-034F-8AE8-5A5D815A9A25}"/>
              </a:ext>
            </a:extLst>
          </p:cNvPr>
          <p:cNvCxnSpPr>
            <a:cxnSpLocks/>
          </p:cNvCxnSpPr>
          <p:nvPr/>
        </p:nvCxnSpPr>
        <p:spPr>
          <a:xfrm rot="16200000" flipH="1">
            <a:off x="7000720" y="1031344"/>
            <a:ext cx="476473" cy="5333805"/>
          </a:xfrm>
          <a:prstGeom prst="bentConnector3">
            <a:avLst>
              <a:gd name="adj1" fmla="val -80567"/>
            </a:avLst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bject 31">
            <a:extLst>
              <a:ext uri="{FF2B5EF4-FFF2-40B4-BE49-F238E27FC236}">
                <a16:creationId xmlns:a16="http://schemas.microsoft.com/office/drawing/2014/main" id="{64BAA376-851F-E040-9522-DCB11507973B}"/>
              </a:ext>
            </a:extLst>
          </p:cNvPr>
          <p:cNvSpPr txBox="1"/>
          <p:nvPr/>
        </p:nvSpPr>
        <p:spPr>
          <a:xfrm>
            <a:off x="3250747" y="3218482"/>
            <a:ext cx="2642616" cy="54864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vert="horz" wrap="square" lIns="0" tIns="0" rIns="0" bIns="0" rtlCol="0" anchor="ctr" anchorCtr="0">
            <a:noAutofit/>
          </a:bodyPr>
          <a:lstStyle/>
          <a:p>
            <a:pPr marL="9525" marR="6157" indent="4763" algn="ctr"/>
            <a:r>
              <a:rPr lang="en-US" sz="1050" b="1" spc="-6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</a:p>
          <a:p>
            <a:pPr marL="9525" marR="6157" indent="4763" algn="ctr"/>
            <a:r>
              <a:rPr lang="en-US" sz="1050" spc="-6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Position</a:t>
            </a:r>
            <a:endParaRPr lang="en-US" sz="10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object 31">
            <a:extLst>
              <a:ext uri="{FF2B5EF4-FFF2-40B4-BE49-F238E27FC236}">
                <a16:creationId xmlns:a16="http://schemas.microsoft.com/office/drawing/2014/main" id="{F365861C-5107-614F-81B7-012834FE92A7}"/>
              </a:ext>
            </a:extLst>
          </p:cNvPr>
          <p:cNvSpPr txBox="1"/>
          <p:nvPr/>
        </p:nvSpPr>
        <p:spPr>
          <a:xfrm>
            <a:off x="3250747" y="2342765"/>
            <a:ext cx="2642616" cy="54864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vert="horz" wrap="square" lIns="0" tIns="0" rIns="0" bIns="0" rtlCol="0" anchor="ctr" anchorCtr="0">
            <a:noAutofit/>
          </a:bodyPr>
          <a:lstStyle/>
          <a:p>
            <a:pPr marL="9525" marR="6157" indent="4763" algn="ctr"/>
            <a:r>
              <a:rPr lang="en-US" sz="1050" b="1" spc="-6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</a:p>
          <a:p>
            <a:pPr marL="9525" marR="6157" indent="4763" algn="ctr"/>
            <a:r>
              <a:rPr lang="en-US" sz="1050" spc="-6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Position</a:t>
            </a:r>
            <a:endParaRPr lang="en-US" sz="10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object 31">
            <a:extLst>
              <a:ext uri="{FF2B5EF4-FFF2-40B4-BE49-F238E27FC236}">
                <a16:creationId xmlns:a16="http://schemas.microsoft.com/office/drawing/2014/main" id="{0EC00AFC-DE78-A44E-8893-534F56590DD5}"/>
              </a:ext>
            </a:extLst>
          </p:cNvPr>
          <p:cNvSpPr txBox="1"/>
          <p:nvPr/>
        </p:nvSpPr>
        <p:spPr>
          <a:xfrm>
            <a:off x="4774692" y="1467048"/>
            <a:ext cx="2642616" cy="54864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vert="horz" wrap="square" lIns="0" tIns="0" rIns="0" bIns="0" rtlCol="0" anchor="ctr" anchorCtr="0">
            <a:noAutofit/>
          </a:bodyPr>
          <a:lstStyle/>
          <a:p>
            <a:pPr marL="9525" marR="6157" indent="4763" algn="ctr"/>
            <a:r>
              <a:rPr lang="en-US" sz="1050" b="1" spc="-6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</a:p>
          <a:p>
            <a:pPr marL="9525" marR="6157" indent="4763" algn="ctr"/>
            <a:r>
              <a:rPr lang="en-US" sz="1050" spc="-6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Position</a:t>
            </a:r>
            <a:endParaRPr lang="en-US" sz="10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object 31">
            <a:extLst>
              <a:ext uri="{FF2B5EF4-FFF2-40B4-BE49-F238E27FC236}">
                <a16:creationId xmlns:a16="http://schemas.microsoft.com/office/drawing/2014/main" id="{BB0D361A-5950-F14A-8000-5A7F2E7A7687}"/>
              </a:ext>
            </a:extLst>
          </p:cNvPr>
          <p:cNvSpPr txBox="1"/>
          <p:nvPr/>
        </p:nvSpPr>
        <p:spPr>
          <a:xfrm>
            <a:off x="9982033" y="4094199"/>
            <a:ext cx="1371600" cy="54864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vert="horz" wrap="square" lIns="0" tIns="0" rIns="0" bIns="0" rtlCol="0" anchor="ctr" anchorCtr="0">
            <a:noAutofit/>
          </a:bodyPr>
          <a:lstStyle/>
          <a:p>
            <a:pPr marL="9525" marR="6157" indent="4763" algn="ctr"/>
            <a:r>
              <a:rPr lang="en-US" sz="1050" b="1" spc="-6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</a:p>
          <a:p>
            <a:pPr marL="9525" marR="6157" indent="4763" algn="ctr"/>
            <a:r>
              <a:rPr lang="en-US" sz="1050" spc="-6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Position</a:t>
            </a:r>
            <a:endParaRPr lang="en-US" sz="10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object 13">
            <a:extLst>
              <a:ext uri="{FF2B5EF4-FFF2-40B4-BE49-F238E27FC236}">
                <a16:creationId xmlns:a16="http://schemas.microsoft.com/office/drawing/2014/main" id="{ED82B67F-01E0-B94F-8384-B49EC04B9583}"/>
              </a:ext>
            </a:extLst>
          </p:cNvPr>
          <p:cNvSpPr txBox="1"/>
          <p:nvPr/>
        </p:nvSpPr>
        <p:spPr>
          <a:xfrm>
            <a:off x="3886255" y="4094199"/>
            <a:ext cx="1371600" cy="54864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9050">
            <a:noFill/>
          </a:ln>
        </p:spPr>
        <p:txBody>
          <a:bodyPr vert="horz" wrap="square" lIns="0" tIns="0" rIns="0" bIns="0" rtlCol="0" anchor="ctr" anchorCtr="0">
            <a:noAutofit/>
          </a:bodyPr>
          <a:lstStyle/>
          <a:p>
            <a:pPr marL="9525" marR="6157" indent="4763" algn="ctr"/>
            <a:r>
              <a:rPr lang="en-US" sz="1050" b="1" spc="-6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</a:p>
          <a:p>
            <a:pPr marL="9525" marR="6157" indent="4763" algn="ctr"/>
            <a:r>
              <a:rPr lang="en-US" sz="1050" spc="-6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Position</a:t>
            </a:r>
            <a:endParaRPr lang="en-US" sz="10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object 16">
            <a:extLst>
              <a:ext uri="{FF2B5EF4-FFF2-40B4-BE49-F238E27FC236}">
                <a16:creationId xmlns:a16="http://schemas.microsoft.com/office/drawing/2014/main" id="{F1DFC5B4-1490-C548-B68E-3EAA1E48E113}"/>
              </a:ext>
            </a:extLst>
          </p:cNvPr>
          <p:cNvSpPr txBox="1"/>
          <p:nvPr/>
        </p:nvSpPr>
        <p:spPr>
          <a:xfrm>
            <a:off x="5410199" y="4094199"/>
            <a:ext cx="1371600" cy="54864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9050">
            <a:noFill/>
          </a:ln>
        </p:spPr>
        <p:txBody>
          <a:bodyPr vert="horz" wrap="square" lIns="0" tIns="0" rIns="0" bIns="0" rtlCol="0" anchor="ctr" anchorCtr="0">
            <a:noAutofit/>
          </a:bodyPr>
          <a:lstStyle/>
          <a:p>
            <a:pPr marL="9525" marR="6157" indent="4763" algn="ctr"/>
            <a:r>
              <a:rPr lang="en-US" sz="1050" b="1" spc="-6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</a:p>
          <a:p>
            <a:pPr marL="9525" marR="6157" indent="4763" algn="ctr"/>
            <a:r>
              <a:rPr lang="en-US" sz="1050" spc="-6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Position</a:t>
            </a:r>
            <a:endParaRPr lang="en-US" sz="10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object 19">
            <a:extLst>
              <a:ext uri="{FF2B5EF4-FFF2-40B4-BE49-F238E27FC236}">
                <a16:creationId xmlns:a16="http://schemas.microsoft.com/office/drawing/2014/main" id="{DF33A4A8-DE62-D047-ACAA-F57CFE05F43B}"/>
              </a:ext>
            </a:extLst>
          </p:cNvPr>
          <p:cNvSpPr txBox="1"/>
          <p:nvPr/>
        </p:nvSpPr>
        <p:spPr>
          <a:xfrm>
            <a:off x="838367" y="4094199"/>
            <a:ext cx="1371600" cy="54864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vert="horz" wrap="square" lIns="0" tIns="0" rIns="0" bIns="0" rtlCol="0" anchor="ctr" anchorCtr="0">
            <a:noAutofit/>
          </a:bodyPr>
          <a:lstStyle/>
          <a:p>
            <a:pPr marL="9525" marR="6157" indent="4763" algn="ctr"/>
            <a:r>
              <a:rPr lang="en-US" sz="1050" b="1" spc="-6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</a:p>
          <a:p>
            <a:pPr marL="9525" marR="6157" indent="4763" algn="ctr"/>
            <a:r>
              <a:rPr lang="en-US" sz="1050" spc="-6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Position</a:t>
            </a:r>
            <a:endParaRPr lang="en-US" sz="10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object 22">
            <a:extLst>
              <a:ext uri="{FF2B5EF4-FFF2-40B4-BE49-F238E27FC236}">
                <a16:creationId xmlns:a16="http://schemas.microsoft.com/office/drawing/2014/main" id="{1AED6552-72BD-F440-B660-D29B814CFD3E}"/>
              </a:ext>
            </a:extLst>
          </p:cNvPr>
          <p:cNvSpPr txBox="1"/>
          <p:nvPr/>
        </p:nvSpPr>
        <p:spPr>
          <a:xfrm>
            <a:off x="6934143" y="4094199"/>
            <a:ext cx="1371600" cy="54864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9050">
            <a:noFill/>
          </a:ln>
        </p:spPr>
        <p:txBody>
          <a:bodyPr vert="horz" wrap="square" lIns="0" tIns="0" rIns="0" bIns="0" rtlCol="0" anchor="ctr" anchorCtr="0">
            <a:noAutofit/>
          </a:bodyPr>
          <a:lstStyle/>
          <a:p>
            <a:pPr marL="9525" marR="6157" indent="4763" algn="ctr"/>
            <a:r>
              <a:rPr lang="en-US" sz="1050" b="1" spc="-6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</a:p>
          <a:p>
            <a:pPr marL="9525" marR="6157" indent="4763" algn="ctr"/>
            <a:r>
              <a:rPr lang="en-US" sz="1050" spc="-6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Position</a:t>
            </a:r>
            <a:endParaRPr lang="en-US" sz="10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object 28">
            <a:extLst>
              <a:ext uri="{FF2B5EF4-FFF2-40B4-BE49-F238E27FC236}">
                <a16:creationId xmlns:a16="http://schemas.microsoft.com/office/drawing/2014/main" id="{16618D39-3634-BF4E-A298-C3FD754BF753}"/>
              </a:ext>
            </a:extLst>
          </p:cNvPr>
          <p:cNvSpPr txBox="1"/>
          <p:nvPr/>
        </p:nvSpPr>
        <p:spPr>
          <a:xfrm>
            <a:off x="2362311" y="4094199"/>
            <a:ext cx="1371600" cy="54864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9050">
            <a:noFill/>
          </a:ln>
        </p:spPr>
        <p:txBody>
          <a:bodyPr vert="horz" wrap="square" lIns="0" tIns="0" rIns="0" bIns="0" rtlCol="0" anchor="ctr" anchorCtr="0">
            <a:noAutofit/>
          </a:bodyPr>
          <a:lstStyle/>
          <a:p>
            <a:pPr marL="9525" marR="6157" indent="4763" algn="ctr"/>
            <a:r>
              <a:rPr lang="en-US" sz="1050" b="1" spc="-6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</a:p>
          <a:p>
            <a:pPr marL="9525" marR="6157" indent="4763" algn="ctr"/>
            <a:r>
              <a:rPr lang="en-US" sz="1050" spc="-6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Position</a:t>
            </a:r>
            <a:endParaRPr lang="en-US" sz="10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object 42">
            <a:extLst>
              <a:ext uri="{FF2B5EF4-FFF2-40B4-BE49-F238E27FC236}">
                <a16:creationId xmlns:a16="http://schemas.microsoft.com/office/drawing/2014/main" id="{21B146B8-6CD3-2D44-AFED-1F51811D81DD}"/>
              </a:ext>
            </a:extLst>
          </p:cNvPr>
          <p:cNvSpPr txBox="1"/>
          <p:nvPr/>
        </p:nvSpPr>
        <p:spPr>
          <a:xfrm>
            <a:off x="8458087" y="4094199"/>
            <a:ext cx="1371600" cy="54864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9050">
            <a:noFill/>
          </a:ln>
        </p:spPr>
        <p:txBody>
          <a:bodyPr vert="horz" wrap="square" lIns="0" tIns="0" rIns="0" bIns="0" rtlCol="0" anchor="ctr" anchorCtr="0">
            <a:noAutofit/>
          </a:bodyPr>
          <a:lstStyle/>
          <a:p>
            <a:pPr marL="9525" marR="6157" indent="4763" algn="ctr"/>
            <a:r>
              <a:rPr lang="en-US" sz="1050" b="1" spc="-6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</a:p>
          <a:p>
            <a:pPr marL="9525" marR="6157" indent="4763" algn="ctr"/>
            <a:r>
              <a:rPr lang="en-US" sz="1050" spc="-6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Position</a:t>
            </a:r>
            <a:endParaRPr lang="en-US" sz="10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object 13">
            <a:extLst>
              <a:ext uri="{FF2B5EF4-FFF2-40B4-BE49-F238E27FC236}">
                <a16:creationId xmlns:a16="http://schemas.microsoft.com/office/drawing/2014/main" id="{11AA0DFF-624A-B147-AF76-4D39EFD4C324}"/>
              </a:ext>
            </a:extLst>
          </p:cNvPr>
          <p:cNvSpPr txBox="1"/>
          <p:nvPr/>
        </p:nvSpPr>
        <p:spPr>
          <a:xfrm>
            <a:off x="1854579" y="5040625"/>
            <a:ext cx="2641221" cy="54864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9050">
            <a:noFill/>
          </a:ln>
        </p:spPr>
        <p:txBody>
          <a:bodyPr vert="horz" wrap="square" lIns="0" tIns="0" rIns="0" bIns="0" rtlCol="0" anchor="ctr" anchorCtr="0">
            <a:noAutofit/>
          </a:bodyPr>
          <a:lstStyle/>
          <a:p>
            <a:pPr marL="9525" marR="6157" indent="4763" algn="ctr"/>
            <a:r>
              <a:rPr lang="en-US" sz="1050" b="1" spc="-6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</a:p>
          <a:p>
            <a:pPr marL="9525" marR="6157" indent="4763" algn="ctr"/>
            <a:r>
              <a:rPr lang="en-US" sz="1050" spc="-6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Position</a:t>
            </a:r>
            <a:endParaRPr lang="en-US" sz="10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object 13">
            <a:extLst>
              <a:ext uri="{FF2B5EF4-FFF2-40B4-BE49-F238E27FC236}">
                <a16:creationId xmlns:a16="http://schemas.microsoft.com/office/drawing/2014/main" id="{ED8B6FAC-E86E-9A42-8CF7-3A40F097FC54}"/>
              </a:ext>
            </a:extLst>
          </p:cNvPr>
          <p:cNvSpPr txBox="1"/>
          <p:nvPr/>
        </p:nvSpPr>
        <p:spPr>
          <a:xfrm>
            <a:off x="4647379" y="5040625"/>
            <a:ext cx="2641221" cy="54864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9050">
            <a:noFill/>
          </a:ln>
        </p:spPr>
        <p:txBody>
          <a:bodyPr vert="horz" wrap="square" lIns="0" tIns="0" rIns="0" bIns="0" rtlCol="0" anchor="ctr" anchorCtr="0">
            <a:noAutofit/>
          </a:bodyPr>
          <a:lstStyle/>
          <a:p>
            <a:pPr marL="9525" marR="6157" indent="4763" algn="ctr"/>
            <a:r>
              <a:rPr lang="en-US" sz="1050" b="1" spc="-6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</a:p>
          <a:p>
            <a:pPr marL="9525" marR="6157" indent="4763" algn="ctr"/>
            <a:r>
              <a:rPr lang="en-US" sz="1050" spc="-6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Position</a:t>
            </a:r>
            <a:endParaRPr lang="en-US" sz="10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1" name="Elbow Connector 20">
            <a:extLst>
              <a:ext uri="{FF2B5EF4-FFF2-40B4-BE49-F238E27FC236}">
                <a16:creationId xmlns:a16="http://schemas.microsoft.com/office/drawing/2014/main" id="{6CB9BB0A-0E69-8145-B674-5ACAAA58332B}"/>
              </a:ext>
            </a:extLst>
          </p:cNvPr>
          <p:cNvCxnSpPr>
            <a:cxnSpLocks/>
            <a:stCxn id="17" idx="0"/>
            <a:endCxn id="11" idx="0"/>
          </p:cNvCxnSpPr>
          <p:nvPr/>
        </p:nvCxnSpPr>
        <p:spPr>
          <a:xfrm rot="5400000" flipH="1" flipV="1">
            <a:off x="9904309" y="3330675"/>
            <a:ext cx="12700" cy="1527048"/>
          </a:xfrm>
          <a:prstGeom prst="bentConnector3">
            <a:avLst>
              <a:gd name="adj1" fmla="val 1256598"/>
            </a:avLst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Elbow Connector 21">
            <a:extLst>
              <a:ext uri="{FF2B5EF4-FFF2-40B4-BE49-F238E27FC236}">
                <a16:creationId xmlns:a16="http://schemas.microsoft.com/office/drawing/2014/main" id="{84E0D7A5-EDBF-764D-A441-5D3EEA781526}"/>
              </a:ext>
            </a:extLst>
          </p:cNvPr>
          <p:cNvCxnSpPr>
            <a:cxnSpLocks/>
            <a:stCxn id="14" idx="0"/>
            <a:endCxn id="15" idx="0"/>
          </p:cNvCxnSpPr>
          <p:nvPr/>
        </p:nvCxnSpPr>
        <p:spPr>
          <a:xfrm rot="5400000" flipH="1" flipV="1">
            <a:off x="4570419" y="1044675"/>
            <a:ext cx="12700" cy="6099048"/>
          </a:xfrm>
          <a:prstGeom prst="bentConnector3">
            <a:avLst>
              <a:gd name="adj1" fmla="val 1324528"/>
            </a:avLst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AD8F7C2-A5FB-644A-BA9F-EE11D4194AF2}"/>
              </a:ext>
            </a:extLst>
          </p:cNvPr>
          <p:cNvCxnSpPr>
            <a:cxnSpLocks/>
            <a:stCxn id="8" idx="2"/>
            <a:endCxn id="12" idx="0"/>
          </p:cNvCxnSpPr>
          <p:nvPr/>
        </p:nvCxnSpPr>
        <p:spPr>
          <a:xfrm>
            <a:off x="4572055" y="3767122"/>
            <a:ext cx="0" cy="327077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7C05B06-2F00-9942-99E2-07A485BA3544}"/>
              </a:ext>
            </a:extLst>
          </p:cNvPr>
          <p:cNvCxnSpPr>
            <a:cxnSpLocks/>
            <a:endCxn id="16" idx="0"/>
          </p:cNvCxnSpPr>
          <p:nvPr/>
        </p:nvCxnSpPr>
        <p:spPr>
          <a:xfrm>
            <a:off x="3048111" y="3930660"/>
            <a:ext cx="0" cy="163539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02BA912-1FBE-A745-924E-D3B15A544F52}"/>
              </a:ext>
            </a:extLst>
          </p:cNvPr>
          <p:cNvCxnSpPr>
            <a:cxnSpLocks/>
          </p:cNvCxnSpPr>
          <p:nvPr/>
        </p:nvCxnSpPr>
        <p:spPr>
          <a:xfrm>
            <a:off x="6113556" y="3930660"/>
            <a:ext cx="0" cy="163539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Elbow Connector 25">
            <a:extLst>
              <a:ext uri="{FF2B5EF4-FFF2-40B4-BE49-F238E27FC236}">
                <a16:creationId xmlns:a16="http://schemas.microsoft.com/office/drawing/2014/main" id="{596FBCB4-5FC9-0946-B78E-3BA66614D566}"/>
              </a:ext>
            </a:extLst>
          </p:cNvPr>
          <p:cNvCxnSpPr>
            <a:cxnSpLocks/>
            <a:stCxn id="18" idx="0"/>
            <a:endCxn id="20" idx="0"/>
          </p:cNvCxnSpPr>
          <p:nvPr/>
        </p:nvCxnSpPr>
        <p:spPr>
          <a:xfrm rot="5400000" flipH="1" flipV="1">
            <a:off x="4571590" y="3644225"/>
            <a:ext cx="12700" cy="2792800"/>
          </a:xfrm>
          <a:prstGeom prst="bentConnector3">
            <a:avLst>
              <a:gd name="adj1" fmla="val 1800000"/>
            </a:avLst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E6186F4-BA36-2B44-9CD4-28AE11EA1FFE}"/>
              </a:ext>
            </a:extLst>
          </p:cNvPr>
          <p:cNvCxnSpPr>
            <a:cxnSpLocks/>
            <a:stCxn id="12" idx="2"/>
          </p:cNvCxnSpPr>
          <p:nvPr/>
        </p:nvCxnSpPr>
        <p:spPr>
          <a:xfrm>
            <a:off x="4572055" y="4642839"/>
            <a:ext cx="0" cy="176444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CE999396-41D9-C246-8CB7-78A55F3DD0C4}"/>
              </a:ext>
            </a:extLst>
          </p:cNvPr>
          <p:cNvCxnSpPr>
            <a:cxnSpLocks/>
            <a:stCxn id="9" idx="3"/>
          </p:cNvCxnSpPr>
          <p:nvPr/>
        </p:nvCxnSpPr>
        <p:spPr>
          <a:xfrm>
            <a:off x="5893363" y="2617085"/>
            <a:ext cx="202637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19026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" name="Group 101">
            <a:extLst>
              <a:ext uri="{FF2B5EF4-FFF2-40B4-BE49-F238E27FC236}">
                <a16:creationId xmlns:a16="http://schemas.microsoft.com/office/drawing/2014/main" id="{2D41BD26-D4FE-194D-9C94-2F4625E79D3C}"/>
              </a:ext>
            </a:extLst>
          </p:cNvPr>
          <p:cNvGrpSpPr/>
          <p:nvPr/>
        </p:nvGrpSpPr>
        <p:grpSpPr>
          <a:xfrm>
            <a:off x="10995998" y="2222758"/>
            <a:ext cx="567156" cy="3409485"/>
            <a:chOff x="2802577" y="2222758"/>
            <a:chExt cx="567156" cy="3409485"/>
          </a:xfrm>
        </p:grpSpPr>
        <p:cxnSp>
          <p:nvCxnSpPr>
            <p:cNvPr id="103" name="Elbow Connector 102">
              <a:extLst>
                <a:ext uri="{FF2B5EF4-FFF2-40B4-BE49-F238E27FC236}">
                  <a16:creationId xmlns:a16="http://schemas.microsoft.com/office/drawing/2014/main" id="{63E18214-DB16-B148-A092-B18D168F256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802577" y="2222758"/>
              <a:ext cx="350493" cy="3409485"/>
            </a:xfrm>
            <a:prstGeom prst="bentConnector3">
              <a:avLst>
                <a:gd name="adj1" fmla="val -65222"/>
              </a:avLst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76DAB768-A3C4-414B-BCCC-D0A260A2524F}"/>
                </a:ext>
              </a:extLst>
            </p:cNvPr>
            <p:cNvCxnSpPr>
              <a:cxnSpLocks/>
            </p:cNvCxnSpPr>
            <p:nvPr/>
          </p:nvCxnSpPr>
          <p:spPr>
            <a:xfrm>
              <a:off x="2802577" y="4950346"/>
              <a:ext cx="567156" cy="0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F6BF6574-5F07-F04D-88ED-7C3D91CC92A8}"/>
                </a:ext>
              </a:extLst>
            </p:cNvPr>
            <p:cNvCxnSpPr>
              <a:cxnSpLocks/>
            </p:cNvCxnSpPr>
            <p:nvPr/>
          </p:nvCxnSpPr>
          <p:spPr>
            <a:xfrm>
              <a:off x="2802577" y="4248861"/>
              <a:ext cx="567156" cy="0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748DFFAE-3AF7-6048-89E0-19114B6C1DE9}"/>
                </a:ext>
              </a:extLst>
            </p:cNvPr>
            <p:cNvCxnSpPr>
              <a:cxnSpLocks/>
            </p:cNvCxnSpPr>
            <p:nvPr/>
          </p:nvCxnSpPr>
          <p:spPr>
            <a:xfrm>
              <a:off x="2802577" y="3586552"/>
              <a:ext cx="567156" cy="0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A803238E-C794-794C-9E20-B24928F1B91D}"/>
                </a:ext>
              </a:extLst>
            </p:cNvPr>
            <p:cNvCxnSpPr>
              <a:cxnSpLocks/>
            </p:cNvCxnSpPr>
            <p:nvPr/>
          </p:nvCxnSpPr>
          <p:spPr>
            <a:xfrm>
              <a:off x="2802577" y="2892874"/>
              <a:ext cx="567156" cy="0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6" name="Group 95">
            <a:extLst>
              <a:ext uri="{FF2B5EF4-FFF2-40B4-BE49-F238E27FC236}">
                <a16:creationId xmlns:a16="http://schemas.microsoft.com/office/drawing/2014/main" id="{BD096A3B-6B91-6C40-AF2B-663573FB9B9C}"/>
              </a:ext>
            </a:extLst>
          </p:cNvPr>
          <p:cNvGrpSpPr/>
          <p:nvPr/>
        </p:nvGrpSpPr>
        <p:grpSpPr>
          <a:xfrm>
            <a:off x="8262421" y="2222758"/>
            <a:ext cx="567156" cy="3409485"/>
            <a:chOff x="2802577" y="2222758"/>
            <a:chExt cx="567156" cy="3409485"/>
          </a:xfrm>
        </p:grpSpPr>
        <p:cxnSp>
          <p:nvCxnSpPr>
            <p:cNvPr id="97" name="Elbow Connector 96">
              <a:extLst>
                <a:ext uri="{FF2B5EF4-FFF2-40B4-BE49-F238E27FC236}">
                  <a16:creationId xmlns:a16="http://schemas.microsoft.com/office/drawing/2014/main" id="{8BCFF18C-5EE7-2E46-9268-547A1373183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802577" y="2222758"/>
              <a:ext cx="350493" cy="3409485"/>
            </a:xfrm>
            <a:prstGeom prst="bentConnector3">
              <a:avLst>
                <a:gd name="adj1" fmla="val -65222"/>
              </a:avLst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E0A313C8-6173-D743-9683-A55F29A10648}"/>
                </a:ext>
              </a:extLst>
            </p:cNvPr>
            <p:cNvCxnSpPr>
              <a:cxnSpLocks/>
            </p:cNvCxnSpPr>
            <p:nvPr/>
          </p:nvCxnSpPr>
          <p:spPr>
            <a:xfrm>
              <a:off x="2802577" y="4950346"/>
              <a:ext cx="567156" cy="0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DDE2A67C-9FEC-6941-9644-3367B37E2176}"/>
                </a:ext>
              </a:extLst>
            </p:cNvPr>
            <p:cNvCxnSpPr>
              <a:cxnSpLocks/>
            </p:cNvCxnSpPr>
            <p:nvPr/>
          </p:nvCxnSpPr>
          <p:spPr>
            <a:xfrm>
              <a:off x="2802577" y="4248861"/>
              <a:ext cx="567156" cy="0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659BBCE4-303F-5F46-BF0B-D292F62B2A07}"/>
                </a:ext>
              </a:extLst>
            </p:cNvPr>
            <p:cNvCxnSpPr>
              <a:cxnSpLocks/>
            </p:cNvCxnSpPr>
            <p:nvPr/>
          </p:nvCxnSpPr>
          <p:spPr>
            <a:xfrm>
              <a:off x="2802577" y="3586552"/>
              <a:ext cx="567156" cy="0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CEC03DFA-7410-2548-97B8-95AD2AF5D4D8}"/>
                </a:ext>
              </a:extLst>
            </p:cNvPr>
            <p:cNvCxnSpPr>
              <a:cxnSpLocks/>
            </p:cNvCxnSpPr>
            <p:nvPr/>
          </p:nvCxnSpPr>
          <p:spPr>
            <a:xfrm>
              <a:off x="2802577" y="2892874"/>
              <a:ext cx="567156" cy="0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38E1BA05-DA8E-F446-9E32-2E34917813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Org Chart Template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0EDA3DE0-F5E0-7D49-AED7-EFFB1E0AD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2E8D616-AAA4-1848-BF88-A22578A5071C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8E9DD4-237C-EA45-9907-FF754B6EEA7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976661"/>
            <a:ext cx="10515600" cy="369332"/>
          </a:xfrm>
        </p:spPr>
        <p:txBody>
          <a:bodyPr/>
          <a:lstStyle/>
          <a:p>
            <a:r>
              <a:rPr lang="en-US" dirty="0"/>
              <a:t>Version 2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1B6F894-E228-914A-9E3B-10B264ED4EE2}"/>
              </a:ext>
            </a:extLst>
          </p:cNvPr>
          <p:cNvCxnSpPr>
            <a:cxnSpLocks/>
          </p:cNvCxnSpPr>
          <p:nvPr/>
        </p:nvCxnSpPr>
        <p:spPr>
          <a:xfrm>
            <a:off x="6096000" y="1524424"/>
            <a:ext cx="0" cy="221249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bject 31">
            <a:extLst>
              <a:ext uri="{FF2B5EF4-FFF2-40B4-BE49-F238E27FC236}">
                <a16:creationId xmlns:a16="http://schemas.microsoft.com/office/drawing/2014/main" id="{0EC00AFC-DE78-A44E-8893-534F56590DD5}"/>
              </a:ext>
            </a:extLst>
          </p:cNvPr>
          <p:cNvSpPr txBox="1"/>
          <p:nvPr/>
        </p:nvSpPr>
        <p:spPr>
          <a:xfrm>
            <a:off x="4938565" y="1010288"/>
            <a:ext cx="2314870" cy="54864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vert="horz" wrap="square" lIns="0" tIns="0" rIns="0" bIns="0" rtlCol="0" anchor="ctr" anchorCtr="0">
            <a:noAutofit/>
          </a:bodyPr>
          <a:lstStyle/>
          <a:p>
            <a:pPr marL="9525" marR="6157" indent="4763" algn="ctr"/>
            <a:r>
              <a:rPr lang="en-US" sz="1000" b="1" spc="-6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</a:p>
          <a:p>
            <a:pPr marL="9525" marR="6157" indent="4763" algn="ctr"/>
            <a:r>
              <a:rPr lang="en-US" sz="1000" spc="-6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Position</a:t>
            </a:r>
            <a:endParaRPr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object 31">
            <a:extLst>
              <a:ext uri="{FF2B5EF4-FFF2-40B4-BE49-F238E27FC236}">
                <a16:creationId xmlns:a16="http://schemas.microsoft.com/office/drawing/2014/main" id="{C74EFADD-B176-C044-9EBC-FFA6B88013A2}"/>
              </a:ext>
            </a:extLst>
          </p:cNvPr>
          <p:cNvSpPr txBox="1"/>
          <p:nvPr/>
        </p:nvSpPr>
        <p:spPr>
          <a:xfrm>
            <a:off x="838200" y="1948438"/>
            <a:ext cx="2314870" cy="54864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vert="horz" wrap="square" lIns="0" tIns="0" rIns="0" bIns="0" rtlCol="0" anchor="ctr" anchorCtr="0">
            <a:noAutofit/>
          </a:bodyPr>
          <a:lstStyle/>
          <a:p>
            <a:pPr marL="9525" marR="6157" indent="4763" algn="ctr"/>
            <a:r>
              <a:rPr lang="en-US" sz="1000" b="1" spc="-6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</a:p>
          <a:p>
            <a:pPr marL="9525" marR="6157" indent="4763" algn="ctr"/>
            <a:r>
              <a:rPr lang="en-US" sz="1000" spc="-6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Position</a:t>
            </a:r>
            <a:endParaRPr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object 31">
            <a:extLst>
              <a:ext uri="{FF2B5EF4-FFF2-40B4-BE49-F238E27FC236}">
                <a16:creationId xmlns:a16="http://schemas.microsoft.com/office/drawing/2014/main" id="{E4D66616-384C-0549-9152-14A828A7D8A6}"/>
              </a:ext>
            </a:extLst>
          </p:cNvPr>
          <p:cNvSpPr txBox="1"/>
          <p:nvPr/>
        </p:nvSpPr>
        <p:spPr>
          <a:xfrm>
            <a:off x="3571777" y="1948438"/>
            <a:ext cx="2314870" cy="54864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vert="horz" wrap="square" lIns="0" tIns="0" rIns="0" bIns="0" rtlCol="0" anchor="ctr" anchorCtr="0">
            <a:noAutofit/>
          </a:bodyPr>
          <a:lstStyle/>
          <a:p>
            <a:pPr marL="9525" marR="6157" indent="4763" algn="ctr"/>
            <a:r>
              <a:rPr lang="en-US" sz="1000" b="1" spc="-6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</a:p>
          <a:p>
            <a:pPr marL="9525" marR="6157" indent="4763" algn="ctr"/>
            <a:r>
              <a:rPr lang="en-US" sz="1000" spc="-6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Position</a:t>
            </a:r>
            <a:endParaRPr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object 31">
            <a:extLst>
              <a:ext uri="{FF2B5EF4-FFF2-40B4-BE49-F238E27FC236}">
                <a16:creationId xmlns:a16="http://schemas.microsoft.com/office/drawing/2014/main" id="{30A565F8-C6E7-9949-8608-1D61402BFF04}"/>
              </a:ext>
            </a:extLst>
          </p:cNvPr>
          <p:cNvSpPr txBox="1"/>
          <p:nvPr/>
        </p:nvSpPr>
        <p:spPr>
          <a:xfrm>
            <a:off x="6305354" y="1948438"/>
            <a:ext cx="2314870" cy="54864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vert="horz" wrap="square" lIns="0" tIns="0" rIns="0" bIns="0" rtlCol="0" anchor="ctr" anchorCtr="0">
            <a:noAutofit/>
          </a:bodyPr>
          <a:lstStyle/>
          <a:p>
            <a:pPr marL="9525" marR="6157" indent="4763" algn="ctr"/>
            <a:r>
              <a:rPr lang="en-US" sz="1000" b="1" spc="-6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</a:p>
          <a:p>
            <a:pPr marL="9525" marR="6157" indent="4763" algn="ctr"/>
            <a:r>
              <a:rPr lang="en-US" sz="1000" spc="-6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Position</a:t>
            </a:r>
            <a:endParaRPr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object 31">
            <a:extLst>
              <a:ext uri="{FF2B5EF4-FFF2-40B4-BE49-F238E27FC236}">
                <a16:creationId xmlns:a16="http://schemas.microsoft.com/office/drawing/2014/main" id="{48A21524-246B-0B4D-8653-8F9076085F58}"/>
              </a:ext>
            </a:extLst>
          </p:cNvPr>
          <p:cNvSpPr txBox="1"/>
          <p:nvPr/>
        </p:nvSpPr>
        <p:spPr>
          <a:xfrm>
            <a:off x="9038930" y="1948438"/>
            <a:ext cx="2314870" cy="54864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vert="horz" wrap="square" lIns="0" tIns="0" rIns="0" bIns="0" rtlCol="0" anchor="ctr" anchorCtr="0">
            <a:noAutofit/>
          </a:bodyPr>
          <a:lstStyle/>
          <a:p>
            <a:pPr marL="9525" marR="6157" indent="4763" algn="ctr"/>
            <a:r>
              <a:rPr lang="en-US" sz="1000" b="1" spc="-6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</a:p>
          <a:p>
            <a:pPr marL="9525" marR="6157" indent="4763" algn="ctr"/>
            <a:r>
              <a:rPr lang="en-US" sz="1000" spc="-6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Position</a:t>
            </a:r>
            <a:endParaRPr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Elbow Connector 4">
            <a:extLst>
              <a:ext uri="{FF2B5EF4-FFF2-40B4-BE49-F238E27FC236}">
                <a16:creationId xmlns:a16="http://schemas.microsoft.com/office/drawing/2014/main" id="{861A0220-63B0-1B42-BAE1-BFD5A3474EB4}"/>
              </a:ext>
            </a:extLst>
          </p:cNvPr>
          <p:cNvCxnSpPr>
            <a:cxnSpLocks/>
            <a:stCxn id="29" idx="0"/>
            <a:endCxn id="32" idx="0"/>
          </p:cNvCxnSpPr>
          <p:nvPr/>
        </p:nvCxnSpPr>
        <p:spPr>
          <a:xfrm rot="5400000" flipH="1" flipV="1">
            <a:off x="6096000" y="-2151927"/>
            <a:ext cx="12700" cy="8200730"/>
          </a:xfrm>
          <a:prstGeom prst="bentConnector3">
            <a:avLst>
              <a:gd name="adj1" fmla="val 1800000"/>
            </a:avLst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bject 31">
            <a:extLst>
              <a:ext uri="{FF2B5EF4-FFF2-40B4-BE49-F238E27FC236}">
                <a16:creationId xmlns:a16="http://schemas.microsoft.com/office/drawing/2014/main" id="{95ADC372-4513-4446-8E2F-B7EE4126EDDD}"/>
              </a:ext>
            </a:extLst>
          </p:cNvPr>
          <p:cNvSpPr txBox="1"/>
          <p:nvPr/>
        </p:nvSpPr>
        <p:spPr>
          <a:xfrm>
            <a:off x="838200" y="2630335"/>
            <a:ext cx="1964377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rtlCol="0" anchor="ctr" anchorCtr="0">
            <a:noAutofit/>
          </a:bodyPr>
          <a:lstStyle/>
          <a:p>
            <a:pPr marL="9525" marR="6157" indent="4763" algn="ctr"/>
            <a:r>
              <a:rPr lang="en-US" sz="1000" b="1" spc="-6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</a:p>
          <a:p>
            <a:pPr marL="9525" marR="6157" indent="4763" algn="ctr"/>
            <a:r>
              <a:rPr lang="en-US" sz="1000" spc="-6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Position</a:t>
            </a:r>
            <a:endParaRPr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object 31">
            <a:extLst>
              <a:ext uri="{FF2B5EF4-FFF2-40B4-BE49-F238E27FC236}">
                <a16:creationId xmlns:a16="http://schemas.microsoft.com/office/drawing/2014/main" id="{8A1E3C8A-4AA9-4242-A6E0-6B011E0A878B}"/>
              </a:ext>
            </a:extLst>
          </p:cNvPr>
          <p:cNvSpPr txBox="1"/>
          <p:nvPr/>
        </p:nvSpPr>
        <p:spPr>
          <a:xfrm>
            <a:off x="838200" y="3312232"/>
            <a:ext cx="1964377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rtlCol="0" anchor="ctr" anchorCtr="0">
            <a:noAutofit/>
          </a:bodyPr>
          <a:lstStyle/>
          <a:p>
            <a:pPr marL="9525" marR="6157" indent="4763" algn="ctr"/>
            <a:r>
              <a:rPr lang="en-US" sz="1000" b="1" spc="-6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</a:p>
          <a:p>
            <a:pPr marL="9525" marR="6157" indent="4763" algn="ctr"/>
            <a:r>
              <a:rPr lang="en-US" sz="1000" spc="-6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Position</a:t>
            </a:r>
            <a:endParaRPr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object 31">
            <a:extLst>
              <a:ext uri="{FF2B5EF4-FFF2-40B4-BE49-F238E27FC236}">
                <a16:creationId xmlns:a16="http://schemas.microsoft.com/office/drawing/2014/main" id="{D9D17FE5-3A23-A049-9C4D-9680C4514FD8}"/>
              </a:ext>
            </a:extLst>
          </p:cNvPr>
          <p:cNvSpPr txBox="1"/>
          <p:nvPr/>
        </p:nvSpPr>
        <p:spPr>
          <a:xfrm>
            <a:off x="838200" y="3994129"/>
            <a:ext cx="1964377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rtlCol="0" anchor="ctr" anchorCtr="0">
            <a:noAutofit/>
          </a:bodyPr>
          <a:lstStyle/>
          <a:p>
            <a:pPr marL="9525" marR="6157" indent="4763" algn="ctr"/>
            <a:r>
              <a:rPr lang="en-US" sz="1000" b="1" spc="-6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</a:p>
          <a:p>
            <a:pPr marL="9525" marR="6157" indent="4763" algn="ctr"/>
            <a:r>
              <a:rPr lang="en-US" sz="1000" spc="-6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Position</a:t>
            </a:r>
            <a:endParaRPr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object 31">
            <a:extLst>
              <a:ext uri="{FF2B5EF4-FFF2-40B4-BE49-F238E27FC236}">
                <a16:creationId xmlns:a16="http://schemas.microsoft.com/office/drawing/2014/main" id="{11EFCCE2-5A8E-0A44-9BDB-E41B076DCA03}"/>
              </a:ext>
            </a:extLst>
          </p:cNvPr>
          <p:cNvSpPr txBox="1"/>
          <p:nvPr/>
        </p:nvSpPr>
        <p:spPr>
          <a:xfrm>
            <a:off x="838200" y="4676026"/>
            <a:ext cx="1964377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rtlCol="0" anchor="ctr" anchorCtr="0">
            <a:noAutofit/>
          </a:bodyPr>
          <a:lstStyle/>
          <a:p>
            <a:pPr marL="9525" marR="6157" indent="4763" algn="ctr"/>
            <a:r>
              <a:rPr lang="en-US" sz="1000" b="1" spc="-6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</a:p>
          <a:p>
            <a:pPr marL="9525" marR="6157" indent="4763" algn="ctr"/>
            <a:r>
              <a:rPr lang="en-US" sz="1000" spc="-6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Position</a:t>
            </a:r>
            <a:endParaRPr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object 31">
            <a:extLst>
              <a:ext uri="{FF2B5EF4-FFF2-40B4-BE49-F238E27FC236}">
                <a16:creationId xmlns:a16="http://schemas.microsoft.com/office/drawing/2014/main" id="{0E659B92-A0DF-FA4A-916E-C175A40FD250}"/>
              </a:ext>
            </a:extLst>
          </p:cNvPr>
          <p:cNvSpPr txBox="1"/>
          <p:nvPr/>
        </p:nvSpPr>
        <p:spPr>
          <a:xfrm>
            <a:off x="838200" y="5357923"/>
            <a:ext cx="1964377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rtlCol="0" anchor="ctr" anchorCtr="0">
            <a:noAutofit/>
          </a:bodyPr>
          <a:lstStyle/>
          <a:p>
            <a:pPr marL="9525" marR="6157" indent="4763" algn="ctr"/>
            <a:r>
              <a:rPr lang="en-US" sz="1000" b="1" spc="-6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</a:p>
          <a:p>
            <a:pPr marL="9525" marR="6157" indent="4763" algn="ctr"/>
            <a:r>
              <a:rPr lang="en-US" sz="1000" spc="-6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Position</a:t>
            </a:r>
            <a:endParaRPr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9EA28A8F-6DF8-DA46-A6BB-01A92C2F4EBA}"/>
              </a:ext>
            </a:extLst>
          </p:cNvPr>
          <p:cNvCxnSpPr>
            <a:cxnSpLocks/>
            <a:endCxn id="30" idx="0"/>
          </p:cNvCxnSpPr>
          <p:nvPr/>
        </p:nvCxnSpPr>
        <p:spPr>
          <a:xfrm>
            <a:off x="4729212" y="1755343"/>
            <a:ext cx="0" cy="193095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51BAE5EC-E189-D043-B87A-E05BA5439D4F}"/>
              </a:ext>
            </a:extLst>
          </p:cNvPr>
          <p:cNvCxnSpPr>
            <a:cxnSpLocks/>
          </p:cNvCxnSpPr>
          <p:nvPr/>
        </p:nvCxnSpPr>
        <p:spPr>
          <a:xfrm>
            <a:off x="7462789" y="1745673"/>
            <a:ext cx="0" cy="193095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9" name="Group 88">
            <a:extLst>
              <a:ext uri="{FF2B5EF4-FFF2-40B4-BE49-F238E27FC236}">
                <a16:creationId xmlns:a16="http://schemas.microsoft.com/office/drawing/2014/main" id="{1DFCEBFD-B251-694E-8833-AE5415864AED}"/>
              </a:ext>
            </a:extLst>
          </p:cNvPr>
          <p:cNvGrpSpPr/>
          <p:nvPr/>
        </p:nvGrpSpPr>
        <p:grpSpPr>
          <a:xfrm>
            <a:off x="2802577" y="2222758"/>
            <a:ext cx="567156" cy="3409485"/>
            <a:chOff x="2802577" y="2222758"/>
            <a:chExt cx="567156" cy="3409485"/>
          </a:xfrm>
        </p:grpSpPr>
        <p:cxnSp>
          <p:nvCxnSpPr>
            <p:cNvPr id="49" name="Elbow Connector 48">
              <a:extLst>
                <a:ext uri="{FF2B5EF4-FFF2-40B4-BE49-F238E27FC236}">
                  <a16:creationId xmlns:a16="http://schemas.microsoft.com/office/drawing/2014/main" id="{6FC0D0EA-E8F5-5445-B03A-DD3DDFDD0F91}"/>
                </a:ext>
              </a:extLst>
            </p:cNvPr>
            <p:cNvCxnSpPr>
              <a:cxnSpLocks/>
              <a:stCxn id="29" idx="3"/>
              <a:endCxn id="48" idx="3"/>
            </p:cNvCxnSpPr>
            <p:nvPr/>
          </p:nvCxnSpPr>
          <p:spPr>
            <a:xfrm flipH="1">
              <a:off x="2802577" y="2222758"/>
              <a:ext cx="350493" cy="3409485"/>
            </a:xfrm>
            <a:prstGeom prst="bentConnector3">
              <a:avLst>
                <a:gd name="adj1" fmla="val -65222"/>
              </a:avLst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948A9758-362B-4944-AD58-8D5571DF026D}"/>
                </a:ext>
              </a:extLst>
            </p:cNvPr>
            <p:cNvCxnSpPr>
              <a:cxnSpLocks/>
              <a:stCxn id="47" idx="3"/>
            </p:cNvCxnSpPr>
            <p:nvPr/>
          </p:nvCxnSpPr>
          <p:spPr>
            <a:xfrm>
              <a:off x="2802577" y="4950346"/>
              <a:ext cx="567156" cy="0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C6008DB5-2683-F443-9591-356F4B3D3ABB}"/>
                </a:ext>
              </a:extLst>
            </p:cNvPr>
            <p:cNvCxnSpPr>
              <a:cxnSpLocks/>
            </p:cNvCxnSpPr>
            <p:nvPr/>
          </p:nvCxnSpPr>
          <p:spPr>
            <a:xfrm>
              <a:off x="2802577" y="4248861"/>
              <a:ext cx="567156" cy="0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A86DA4EA-05C5-9145-A33A-CDBA39E17862}"/>
                </a:ext>
              </a:extLst>
            </p:cNvPr>
            <p:cNvCxnSpPr>
              <a:cxnSpLocks/>
            </p:cNvCxnSpPr>
            <p:nvPr/>
          </p:nvCxnSpPr>
          <p:spPr>
            <a:xfrm>
              <a:off x="2802577" y="3586552"/>
              <a:ext cx="567156" cy="0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1FF0720E-FF93-9441-A57A-402BBBF3DF4E}"/>
                </a:ext>
              </a:extLst>
            </p:cNvPr>
            <p:cNvCxnSpPr>
              <a:cxnSpLocks/>
            </p:cNvCxnSpPr>
            <p:nvPr/>
          </p:nvCxnSpPr>
          <p:spPr>
            <a:xfrm>
              <a:off x="2802577" y="2892874"/>
              <a:ext cx="567156" cy="0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object 31">
            <a:extLst>
              <a:ext uri="{FF2B5EF4-FFF2-40B4-BE49-F238E27FC236}">
                <a16:creationId xmlns:a16="http://schemas.microsoft.com/office/drawing/2014/main" id="{06FB3E9B-D129-D544-9C05-AD53A711585A}"/>
              </a:ext>
            </a:extLst>
          </p:cNvPr>
          <p:cNvSpPr txBox="1"/>
          <p:nvPr/>
        </p:nvSpPr>
        <p:spPr>
          <a:xfrm>
            <a:off x="3571777" y="2630335"/>
            <a:ext cx="1964377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rtlCol="0" anchor="ctr" anchorCtr="0">
            <a:noAutofit/>
          </a:bodyPr>
          <a:lstStyle/>
          <a:p>
            <a:pPr marL="9525" marR="6157" indent="4763" algn="ctr"/>
            <a:r>
              <a:rPr lang="en-US" sz="1000" b="1" spc="-6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</a:p>
          <a:p>
            <a:pPr marL="9525" marR="6157" indent="4763" algn="ctr"/>
            <a:r>
              <a:rPr lang="en-US" sz="1000" spc="-6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Position</a:t>
            </a:r>
            <a:endParaRPr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object 31">
            <a:extLst>
              <a:ext uri="{FF2B5EF4-FFF2-40B4-BE49-F238E27FC236}">
                <a16:creationId xmlns:a16="http://schemas.microsoft.com/office/drawing/2014/main" id="{B00C9102-6FC8-F84A-8971-623111EEB879}"/>
              </a:ext>
            </a:extLst>
          </p:cNvPr>
          <p:cNvSpPr txBox="1"/>
          <p:nvPr/>
        </p:nvSpPr>
        <p:spPr>
          <a:xfrm>
            <a:off x="3571777" y="3312232"/>
            <a:ext cx="1964377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rtlCol="0" anchor="ctr" anchorCtr="0">
            <a:noAutofit/>
          </a:bodyPr>
          <a:lstStyle/>
          <a:p>
            <a:pPr marL="9525" marR="6157" indent="4763" algn="ctr"/>
            <a:r>
              <a:rPr lang="en-US" sz="1000" b="1" spc="-6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</a:p>
          <a:p>
            <a:pPr marL="9525" marR="6157" indent="4763" algn="ctr"/>
            <a:r>
              <a:rPr lang="en-US" sz="1000" spc="-6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Position</a:t>
            </a:r>
            <a:endParaRPr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object 31">
            <a:extLst>
              <a:ext uri="{FF2B5EF4-FFF2-40B4-BE49-F238E27FC236}">
                <a16:creationId xmlns:a16="http://schemas.microsoft.com/office/drawing/2014/main" id="{A9AA63F0-6F3A-2848-853C-789234FABBB1}"/>
              </a:ext>
            </a:extLst>
          </p:cNvPr>
          <p:cNvSpPr txBox="1"/>
          <p:nvPr/>
        </p:nvSpPr>
        <p:spPr>
          <a:xfrm>
            <a:off x="3571777" y="3994129"/>
            <a:ext cx="1964377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rtlCol="0" anchor="ctr" anchorCtr="0">
            <a:noAutofit/>
          </a:bodyPr>
          <a:lstStyle/>
          <a:p>
            <a:pPr marL="9525" marR="6157" indent="4763" algn="ctr"/>
            <a:r>
              <a:rPr lang="en-US" sz="1000" b="1" spc="-6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</a:p>
          <a:p>
            <a:pPr marL="9525" marR="6157" indent="4763" algn="ctr"/>
            <a:r>
              <a:rPr lang="en-US" sz="1000" spc="-6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Position</a:t>
            </a:r>
            <a:endParaRPr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7" name="object 31">
            <a:extLst>
              <a:ext uri="{FF2B5EF4-FFF2-40B4-BE49-F238E27FC236}">
                <a16:creationId xmlns:a16="http://schemas.microsoft.com/office/drawing/2014/main" id="{458CF613-FE40-A847-A47D-DC6484A31C20}"/>
              </a:ext>
            </a:extLst>
          </p:cNvPr>
          <p:cNvSpPr txBox="1"/>
          <p:nvPr/>
        </p:nvSpPr>
        <p:spPr>
          <a:xfrm>
            <a:off x="3571777" y="4676026"/>
            <a:ext cx="1964377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rtlCol="0" anchor="ctr" anchorCtr="0">
            <a:noAutofit/>
          </a:bodyPr>
          <a:lstStyle/>
          <a:p>
            <a:pPr marL="9525" marR="6157" indent="4763" algn="ctr"/>
            <a:r>
              <a:rPr lang="en-US" sz="1000" b="1" spc="-6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</a:p>
          <a:p>
            <a:pPr marL="9525" marR="6157" indent="4763" algn="ctr"/>
            <a:r>
              <a:rPr lang="en-US" sz="1000" spc="-6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Position</a:t>
            </a:r>
            <a:endParaRPr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8" name="object 31">
            <a:extLst>
              <a:ext uri="{FF2B5EF4-FFF2-40B4-BE49-F238E27FC236}">
                <a16:creationId xmlns:a16="http://schemas.microsoft.com/office/drawing/2014/main" id="{E5839359-41BD-4649-B007-250873E5463B}"/>
              </a:ext>
            </a:extLst>
          </p:cNvPr>
          <p:cNvSpPr txBox="1"/>
          <p:nvPr/>
        </p:nvSpPr>
        <p:spPr>
          <a:xfrm>
            <a:off x="3571777" y="5357923"/>
            <a:ext cx="1964377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rtlCol="0" anchor="ctr" anchorCtr="0">
            <a:noAutofit/>
          </a:bodyPr>
          <a:lstStyle/>
          <a:p>
            <a:pPr marL="9525" marR="6157" indent="4763" algn="ctr"/>
            <a:r>
              <a:rPr lang="en-US" sz="1000" b="1" spc="-6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</a:p>
          <a:p>
            <a:pPr marL="9525" marR="6157" indent="4763" algn="ctr"/>
            <a:r>
              <a:rPr lang="en-US" sz="1000" spc="-6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Position</a:t>
            </a:r>
            <a:endParaRPr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9" name="object 31">
            <a:extLst>
              <a:ext uri="{FF2B5EF4-FFF2-40B4-BE49-F238E27FC236}">
                <a16:creationId xmlns:a16="http://schemas.microsoft.com/office/drawing/2014/main" id="{6BFCFDA2-5237-9346-AC90-397A5DED0A81}"/>
              </a:ext>
            </a:extLst>
          </p:cNvPr>
          <p:cNvSpPr txBox="1"/>
          <p:nvPr/>
        </p:nvSpPr>
        <p:spPr>
          <a:xfrm>
            <a:off x="6305354" y="2630335"/>
            <a:ext cx="1964377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rtlCol="0" anchor="ctr" anchorCtr="0">
            <a:noAutofit/>
          </a:bodyPr>
          <a:lstStyle/>
          <a:p>
            <a:pPr marL="9525" marR="6157" indent="4763" algn="ctr"/>
            <a:r>
              <a:rPr lang="en-US" sz="1000" b="1" spc="-6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</a:p>
          <a:p>
            <a:pPr marL="9525" marR="6157" indent="4763" algn="ctr"/>
            <a:r>
              <a:rPr lang="en-US" sz="1000" spc="-6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Position</a:t>
            </a:r>
            <a:endParaRPr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object 31">
            <a:extLst>
              <a:ext uri="{FF2B5EF4-FFF2-40B4-BE49-F238E27FC236}">
                <a16:creationId xmlns:a16="http://schemas.microsoft.com/office/drawing/2014/main" id="{8C781D6A-C478-7E48-84D5-CE1107FE6BBB}"/>
              </a:ext>
            </a:extLst>
          </p:cNvPr>
          <p:cNvSpPr txBox="1"/>
          <p:nvPr/>
        </p:nvSpPr>
        <p:spPr>
          <a:xfrm>
            <a:off x="6305354" y="3312232"/>
            <a:ext cx="1964377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rtlCol="0" anchor="ctr" anchorCtr="0">
            <a:noAutofit/>
          </a:bodyPr>
          <a:lstStyle/>
          <a:p>
            <a:pPr marL="9525" marR="6157" indent="4763" algn="ctr"/>
            <a:r>
              <a:rPr lang="en-US" sz="1000" b="1" spc="-6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</a:p>
          <a:p>
            <a:pPr marL="9525" marR="6157" indent="4763" algn="ctr"/>
            <a:r>
              <a:rPr lang="en-US" sz="1000" spc="-6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Position</a:t>
            </a:r>
            <a:endParaRPr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object 31">
            <a:extLst>
              <a:ext uri="{FF2B5EF4-FFF2-40B4-BE49-F238E27FC236}">
                <a16:creationId xmlns:a16="http://schemas.microsoft.com/office/drawing/2014/main" id="{9CBA3460-C372-A348-823D-760D6E242513}"/>
              </a:ext>
            </a:extLst>
          </p:cNvPr>
          <p:cNvSpPr txBox="1"/>
          <p:nvPr/>
        </p:nvSpPr>
        <p:spPr>
          <a:xfrm>
            <a:off x="6305354" y="3994129"/>
            <a:ext cx="1964377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rtlCol="0" anchor="ctr" anchorCtr="0">
            <a:noAutofit/>
          </a:bodyPr>
          <a:lstStyle/>
          <a:p>
            <a:pPr marL="9525" marR="6157" indent="4763" algn="ctr"/>
            <a:r>
              <a:rPr lang="en-US" sz="1000" b="1" spc="-6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</a:p>
          <a:p>
            <a:pPr marL="9525" marR="6157" indent="4763" algn="ctr"/>
            <a:r>
              <a:rPr lang="en-US" sz="1000" spc="-6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Position</a:t>
            </a:r>
            <a:endParaRPr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2" name="object 31">
            <a:extLst>
              <a:ext uri="{FF2B5EF4-FFF2-40B4-BE49-F238E27FC236}">
                <a16:creationId xmlns:a16="http://schemas.microsoft.com/office/drawing/2014/main" id="{FFC6B9FB-140A-4944-A8FA-4B5809BC360C}"/>
              </a:ext>
            </a:extLst>
          </p:cNvPr>
          <p:cNvSpPr txBox="1"/>
          <p:nvPr/>
        </p:nvSpPr>
        <p:spPr>
          <a:xfrm>
            <a:off x="6305354" y="4676026"/>
            <a:ext cx="1964377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rtlCol="0" anchor="ctr" anchorCtr="0">
            <a:noAutofit/>
          </a:bodyPr>
          <a:lstStyle/>
          <a:p>
            <a:pPr marL="9525" marR="6157" indent="4763" algn="ctr"/>
            <a:r>
              <a:rPr lang="en-US" sz="1000" b="1" spc="-6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</a:p>
          <a:p>
            <a:pPr marL="9525" marR="6157" indent="4763" algn="ctr"/>
            <a:r>
              <a:rPr lang="en-US" sz="1000" spc="-6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Position</a:t>
            </a:r>
            <a:endParaRPr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3" name="object 31">
            <a:extLst>
              <a:ext uri="{FF2B5EF4-FFF2-40B4-BE49-F238E27FC236}">
                <a16:creationId xmlns:a16="http://schemas.microsoft.com/office/drawing/2014/main" id="{CF8290F9-FB45-294B-A0A7-47F2331681E1}"/>
              </a:ext>
            </a:extLst>
          </p:cNvPr>
          <p:cNvSpPr txBox="1"/>
          <p:nvPr/>
        </p:nvSpPr>
        <p:spPr>
          <a:xfrm>
            <a:off x="6305354" y="5357923"/>
            <a:ext cx="1964377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rtlCol="0" anchor="ctr" anchorCtr="0">
            <a:noAutofit/>
          </a:bodyPr>
          <a:lstStyle/>
          <a:p>
            <a:pPr marL="9525" marR="6157" indent="4763" algn="ctr"/>
            <a:r>
              <a:rPr lang="en-US" sz="1000" b="1" spc="-6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</a:p>
          <a:p>
            <a:pPr marL="9525" marR="6157" indent="4763" algn="ctr"/>
            <a:r>
              <a:rPr lang="en-US" sz="1000" spc="-6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Position</a:t>
            </a:r>
            <a:endParaRPr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4" name="object 31">
            <a:extLst>
              <a:ext uri="{FF2B5EF4-FFF2-40B4-BE49-F238E27FC236}">
                <a16:creationId xmlns:a16="http://schemas.microsoft.com/office/drawing/2014/main" id="{3F9D1FF0-05ED-9F43-8A71-C3D3F7C5E0F7}"/>
              </a:ext>
            </a:extLst>
          </p:cNvPr>
          <p:cNvSpPr txBox="1"/>
          <p:nvPr/>
        </p:nvSpPr>
        <p:spPr>
          <a:xfrm>
            <a:off x="9038930" y="2630335"/>
            <a:ext cx="1964377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rtlCol="0" anchor="ctr" anchorCtr="0">
            <a:noAutofit/>
          </a:bodyPr>
          <a:lstStyle/>
          <a:p>
            <a:pPr marL="9525" marR="6157" indent="4763" algn="ctr"/>
            <a:r>
              <a:rPr lang="en-US" sz="1000" b="1" spc="-6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</a:p>
          <a:p>
            <a:pPr marL="9525" marR="6157" indent="4763" algn="ctr"/>
            <a:r>
              <a:rPr lang="en-US" sz="1000" spc="-6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Position</a:t>
            </a:r>
            <a:endParaRPr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5" name="object 31">
            <a:extLst>
              <a:ext uri="{FF2B5EF4-FFF2-40B4-BE49-F238E27FC236}">
                <a16:creationId xmlns:a16="http://schemas.microsoft.com/office/drawing/2014/main" id="{DD14F588-FD7B-214D-96AF-167DBC34F472}"/>
              </a:ext>
            </a:extLst>
          </p:cNvPr>
          <p:cNvSpPr txBox="1"/>
          <p:nvPr/>
        </p:nvSpPr>
        <p:spPr>
          <a:xfrm>
            <a:off x="9038930" y="3312232"/>
            <a:ext cx="1964377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rtlCol="0" anchor="ctr" anchorCtr="0">
            <a:noAutofit/>
          </a:bodyPr>
          <a:lstStyle/>
          <a:p>
            <a:pPr marL="9525" marR="6157" indent="4763" algn="ctr"/>
            <a:r>
              <a:rPr lang="en-US" sz="1000" b="1" spc="-6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</a:p>
          <a:p>
            <a:pPr marL="9525" marR="6157" indent="4763" algn="ctr"/>
            <a:r>
              <a:rPr lang="en-US" sz="1000" spc="-6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Position</a:t>
            </a:r>
            <a:endParaRPr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6" name="object 31">
            <a:extLst>
              <a:ext uri="{FF2B5EF4-FFF2-40B4-BE49-F238E27FC236}">
                <a16:creationId xmlns:a16="http://schemas.microsoft.com/office/drawing/2014/main" id="{2B129D63-A19F-8E41-B8BD-1630331398D2}"/>
              </a:ext>
            </a:extLst>
          </p:cNvPr>
          <p:cNvSpPr txBox="1"/>
          <p:nvPr/>
        </p:nvSpPr>
        <p:spPr>
          <a:xfrm>
            <a:off x="9038930" y="3994129"/>
            <a:ext cx="1964377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rtlCol="0" anchor="ctr" anchorCtr="0">
            <a:noAutofit/>
          </a:bodyPr>
          <a:lstStyle/>
          <a:p>
            <a:pPr marL="9525" marR="6157" indent="4763" algn="ctr"/>
            <a:r>
              <a:rPr lang="en-US" sz="1000" b="1" spc="-6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</a:p>
          <a:p>
            <a:pPr marL="9525" marR="6157" indent="4763" algn="ctr"/>
            <a:r>
              <a:rPr lang="en-US" sz="1000" spc="-6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Position</a:t>
            </a:r>
            <a:endParaRPr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7" name="object 31">
            <a:extLst>
              <a:ext uri="{FF2B5EF4-FFF2-40B4-BE49-F238E27FC236}">
                <a16:creationId xmlns:a16="http://schemas.microsoft.com/office/drawing/2014/main" id="{B7C6C1A6-9BAD-9943-87CD-9D672F4C2412}"/>
              </a:ext>
            </a:extLst>
          </p:cNvPr>
          <p:cNvSpPr txBox="1"/>
          <p:nvPr/>
        </p:nvSpPr>
        <p:spPr>
          <a:xfrm>
            <a:off x="9038930" y="4676026"/>
            <a:ext cx="1964377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rtlCol="0" anchor="ctr" anchorCtr="0">
            <a:noAutofit/>
          </a:bodyPr>
          <a:lstStyle/>
          <a:p>
            <a:pPr marL="9525" marR="6157" indent="4763" algn="ctr"/>
            <a:r>
              <a:rPr lang="en-US" sz="1000" b="1" spc="-6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</a:p>
          <a:p>
            <a:pPr marL="9525" marR="6157" indent="4763" algn="ctr"/>
            <a:r>
              <a:rPr lang="en-US" sz="1000" spc="-6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Position</a:t>
            </a:r>
            <a:endParaRPr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8" name="object 31">
            <a:extLst>
              <a:ext uri="{FF2B5EF4-FFF2-40B4-BE49-F238E27FC236}">
                <a16:creationId xmlns:a16="http://schemas.microsoft.com/office/drawing/2014/main" id="{E5DB7316-4D9A-C543-968E-8DFCC717C618}"/>
              </a:ext>
            </a:extLst>
          </p:cNvPr>
          <p:cNvSpPr txBox="1"/>
          <p:nvPr/>
        </p:nvSpPr>
        <p:spPr>
          <a:xfrm>
            <a:off x="9038930" y="5357923"/>
            <a:ext cx="1964377" cy="5486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rtlCol="0" anchor="ctr" anchorCtr="0">
            <a:noAutofit/>
          </a:bodyPr>
          <a:lstStyle/>
          <a:p>
            <a:pPr marL="9525" marR="6157" indent="4763" algn="ctr"/>
            <a:r>
              <a:rPr lang="en-US" sz="1000" b="1" spc="-6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</a:p>
          <a:p>
            <a:pPr marL="9525" marR="6157" indent="4763" algn="ctr"/>
            <a:r>
              <a:rPr lang="en-US" sz="1000" spc="-6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Position</a:t>
            </a:r>
            <a:endParaRPr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0" name="Group 89">
            <a:extLst>
              <a:ext uri="{FF2B5EF4-FFF2-40B4-BE49-F238E27FC236}">
                <a16:creationId xmlns:a16="http://schemas.microsoft.com/office/drawing/2014/main" id="{0826DA46-3261-6B46-9A90-91CAAA493C42}"/>
              </a:ext>
            </a:extLst>
          </p:cNvPr>
          <p:cNvGrpSpPr/>
          <p:nvPr/>
        </p:nvGrpSpPr>
        <p:grpSpPr>
          <a:xfrm>
            <a:off x="5536154" y="2222758"/>
            <a:ext cx="567156" cy="3409485"/>
            <a:chOff x="2802577" y="2222758"/>
            <a:chExt cx="567156" cy="3409485"/>
          </a:xfrm>
        </p:grpSpPr>
        <p:cxnSp>
          <p:nvCxnSpPr>
            <p:cNvPr id="91" name="Elbow Connector 90">
              <a:extLst>
                <a:ext uri="{FF2B5EF4-FFF2-40B4-BE49-F238E27FC236}">
                  <a16:creationId xmlns:a16="http://schemas.microsoft.com/office/drawing/2014/main" id="{DA300ED4-A8B1-494D-88B7-2B4D9361E41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802577" y="2222758"/>
              <a:ext cx="350493" cy="3409485"/>
            </a:xfrm>
            <a:prstGeom prst="bentConnector3">
              <a:avLst>
                <a:gd name="adj1" fmla="val -65222"/>
              </a:avLst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2CE4BFFD-5B32-0746-9B9C-58C029471985}"/>
                </a:ext>
              </a:extLst>
            </p:cNvPr>
            <p:cNvCxnSpPr>
              <a:cxnSpLocks/>
            </p:cNvCxnSpPr>
            <p:nvPr/>
          </p:nvCxnSpPr>
          <p:spPr>
            <a:xfrm>
              <a:off x="2802577" y="4950346"/>
              <a:ext cx="567156" cy="0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5152AEF2-40A9-C946-9E58-E7B2453D50D2}"/>
                </a:ext>
              </a:extLst>
            </p:cNvPr>
            <p:cNvCxnSpPr>
              <a:cxnSpLocks/>
            </p:cNvCxnSpPr>
            <p:nvPr/>
          </p:nvCxnSpPr>
          <p:spPr>
            <a:xfrm>
              <a:off x="2802577" y="4248861"/>
              <a:ext cx="567156" cy="0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85CDE05E-3E19-414B-A6D3-663424CEBBF0}"/>
                </a:ext>
              </a:extLst>
            </p:cNvPr>
            <p:cNvCxnSpPr>
              <a:cxnSpLocks/>
            </p:cNvCxnSpPr>
            <p:nvPr/>
          </p:nvCxnSpPr>
          <p:spPr>
            <a:xfrm>
              <a:off x="2802577" y="3586552"/>
              <a:ext cx="567156" cy="0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59607873-2928-FE4C-8606-9504309F85EE}"/>
                </a:ext>
              </a:extLst>
            </p:cNvPr>
            <p:cNvCxnSpPr>
              <a:cxnSpLocks/>
            </p:cNvCxnSpPr>
            <p:nvPr/>
          </p:nvCxnSpPr>
          <p:spPr>
            <a:xfrm>
              <a:off x="2802577" y="2892874"/>
              <a:ext cx="567156" cy="0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109613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6FF60721-B6E5-364E-B1A7-9466C05AE9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This is the</a:t>
            </a:r>
            <a:br>
              <a:rPr lang="en-US" dirty="0"/>
            </a:br>
            <a:r>
              <a:rPr lang="en-US" dirty="0"/>
              <a:t>title slide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356BA40D-BF24-D648-9D0C-F384AB9DA9F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This is the sub copy</a:t>
            </a:r>
          </a:p>
        </p:txBody>
      </p:sp>
    </p:spTree>
    <p:extLst>
      <p:ext uri="{BB962C8B-B14F-4D97-AF65-F5344CB8AC3E}">
        <p14:creationId xmlns:p14="http://schemas.microsoft.com/office/powerpoint/2010/main" val="3728931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6FF60721-B6E5-364E-B1A7-9466C05AE9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This is the</a:t>
            </a:r>
            <a:br>
              <a:rPr lang="en-US" dirty="0"/>
            </a:br>
            <a:r>
              <a:rPr lang="en-US" dirty="0"/>
              <a:t>title slide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356BA40D-BF24-D648-9D0C-F384AB9DA9F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This is the sub copy</a:t>
            </a:r>
          </a:p>
        </p:txBody>
      </p:sp>
    </p:spTree>
    <p:extLst>
      <p:ext uri="{BB962C8B-B14F-4D97-AF65-F5344CB8AC3E}">
        <p14:creationId xmlns:p14="http://schemas.microsoft.com/office/powerpoint/2010/main" val="26221193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6FF60721-B6E5-364E-B1A7-9466C05AE9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This is the</a:t>
            </a:r>
            <a:br>
              <a:rPr lang="en-US" dirty="0"/>
            </a:br>
            <a:r>
              <a:rPr lang="en-US" dirty="0"/>
              <a:t>title slide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356BA40D-BF24-D648-9D0C-F384AB9DA9F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This is the sub copy</a:t>
            </a:r>
          </a:p>
        </p:txBody>
      </p:sp>
    </p:spTree>
    <p:extLst>
      <p:ext uri="{BB962C8B-B14F-4D97-AF65-F5344CB8AC3E}">
        <p14:creationId xmlns:p14="http://schemas.microsoft.com/office/powerpoint/2010/main" val="23877951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6FF60721-B6E5-364E-B1A7-9466C05AE9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This is the</a:t>
            </a:r>
            <a:br>
              <a:rPr lang="en-US" dirty="0"/>
            </a:br>
            <a:r>
              <a:rPr lang="en-US" dirty="0"/>
              <a:t>title slide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356BA40D-BF24-D648-9D0C-F384AB9DA9F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This is the sub copy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5D9C7B0-A28B-4147-85F2-50592DE3CCA3}"/>
              </a:ext>
            </a:extLst>
          </p:cNvPr>
          <p:cNvPicPr>
            <a:picLocks/>
          </p:cNvPicPr>
          <p:nvPr/>
        </p:nvPicPr>
        <p:blipFill rotWithShape="1">
          <a:blip r:embed="rId2"/>
          <a:srcRect l="33500" t="21850" r="32318" b="16839"/>
          <a:stretch/>
        </p:blipFill>
        <p:spPr>
          <a:xfrm>
            <a:off x="6457871" y="0"/>
            <a:ext cx="5734129" cy="6858000"/>
          </a:xfrm>
          <a:custGeom>
            <a:avLst/>
            <a:gdLst>
              <a:gd name="connsiteX0" fmla="*/ 368348 w 5734129"/>
              <a:gd name="connsiteY0" fmla="*/ 0 h 6858000"/>
              <a:gd name="connsiteX1" fmla="*/ 5734129 w 5734129"/>
              <a:gd name="connsiteY1" fmla="*/ 0 h 6858000"/>
              <a:gd name="connsiteX2" fmla="*/ 5734129 w 5734129"/>
              <a:gd name="connsiteY2" fmla="*/ 6858000 h 6858000"/>
              <a:gd name="connsiteX3" fmla="*/ 3458782 w 5734129"/>
              <a:gd name="connsiteY3" fmla="*/ 6858000 h 6858000"/>
              <a:gd name="connsiteX4" fmla="*/ 3437993 w 5734129"/>
              <a:gd name="connsiteY4" fmla="*/ 6850966 h 6858000"/>
              <a:gd name="connsiteX5" fmla="*/ 0 w 5734129"/>
              <a:gd name="connsiteY5" fmla="*/ 1929385 h 6858000"/>
              <a:gd name="connsiteX6" fmla="*/ 317933 w 5734129"/>
              <a:gd name="connsiteY6" fmla="*/ 12786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34129" h="6858000">
                <a:moveTo>
                  <a:pt x="368348" y="0"/>
                </a:moveTo>
                <a:lnTo>
                  <a:pt x="5734129" y="0"/>
                </a:lnTo>
                <a:lnTo>
                  <a:pt x="5734129" y="6858000"/>
                </a:lnTo>
                <a:lnTo>
                  <a:pt x="3458782" y="6858000"/>
                </a:lnTo>
                <a:lnTo>
                  <a:pt x="3437993" y="6850966"/>
                </a:lnTo>
                <a:cubicBezTo>
                  <a:pt x="1431769" y="6116389"/>
                  <a:pt x="0" y="4190091"/>
                  <a:pt x="0" y="1929385"/>
                </a:cubicBezTo>
                <a:cubicBezTo>
                  <a:pt x="0" y="1296388"/>
                  <a:pt x="112251" y="689608"/>
                  <a:pt x="317933" y="12786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5726580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F240D14-45FA-EC40-A1D8-E767E718EE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199" y="4510884"/>
            <a:ext cx="6812281" cy="946413"/>
          </a:xfrm>
        </p:spPr>
        <p:txBody>
          <a:bodyPr/>
          <a:lstStyle/>
          <a:p>
            <a:r>
              <a:rPr lang="en-US" dirty="0"/>
              <a:t>Break slide v1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4E67E264-B7A4-E345-8B72-7590E562FD4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37346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5B6ED2E-A0D5-DE4E-AB05-CDBEC9D443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2E8D616-AAA4-1848-BF88-A22578A5071C}" type="slidenum">
              <a:rPr lang="en-US" smtClean="0"/>
              <a:t>7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1922259-4E86-0A45-837C-1C292E1972E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Break slide v2</a:t>
            </a:r>
          </a:p>
        </p:txBody>
      </p:sp>
    </p:spTree>
    <p:extLst>
      <p:ext uri="{BB962C8B-B14F-4D97-AF65-F5344CB8AC3E}">
        <p14:creationId xmlns:p14="http://schemas.microsoft.com/office/powerpoint/2010/main" val="2650712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2B5AB76-3A51-2043-8E3D-C0B1E14A80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2E8D616-AAA4-1848-BF88-A22578A5071C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1922259-4E86-0A45-837C-1C292E1972E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Break slide v3</a:t>
            </a:r>
          </a:p>
        </p:txBody>
      </p:sp>
    </p:spTree>
    <p:extLst>
      <p:ext uri="{BB962C8B-B14F-4D97-AF65-F5344CB8AC3E}">
        <p14:creationId xmlns:p14="http://schemas.microsoft.com/office/powerpoint/2010/main" val="11050358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96FD598-150E-5F44-9572-73C552230A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2E8D616-AAA4-1848-BF88-A22578A5071C}" type="slidenum">
              <a:rPr lang="en-US" smtClean="0"/>
              <a:t>9</a:t>
            </a:fld>
            <a:endParaRPr lang="en-US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F73B489A-50BA-B542-9D97-EF23CC5536E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2935797"/>
            <a:ext cx="2520932" cy="2554968"/>
          </a:xfrm>
          <a:solidFill>
            <a:srgbClr val="FFFFFF"/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/>
              <a:t>Item 1</a:t>
            </a:r>
          </a:p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</a:p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  <a:endParaRPr lang="en-US" sz="1400" b="1" dirty="0"/>
          </a:p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  <a:endParaRPr lang="en-US" sz="1400" b="1" dirty="0"/>
          </a:p>
          <a:p>
            <a:endParaRPr lang="en-US" sz="1200" b="1" dirty="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99179078-5FCA-3D4F-90F0-E3B4CA4BB7B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497922" y="2935796"/>
            <a:ext cx="2520932" cy="2554968"/>
          </a:xfrm>
          <a:solidFill>
            <a:srgbClr val="FFFFFF"/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/>
              <a:t>Item 2</a:t>
            </a:r>
          </a:p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</a:p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  <a:endParaRPr lang="en-US" sz="1400" b="1" dirty="0"/>
          </a:p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  <a:endParaRPr lang="en-US" sz="1400" b="1" dirty="0"/>
          </a:p>
          <a:p>
            <a:pPr marL="0" indent="0">
              <a:buNone/>
            </a:pPr>
            <a:endParaRPr lang="en-US" sz="1800" b="1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CFDCB03-0F8A-D641-8D89-7E989E4E29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 Slide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B50FBE-1010-D041-A308-84EDB6C45D8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Version 1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063ED8D7-D394-C841-8CA6-F27EC71087D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157644" y="2935796"/>
            <a:ext cx="2528683" cy="2554967"/>
          </a:xfrm>
          <a:solidFill>
            <a:srgbClr val="FFFFFF"/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/>
              <a:t>Item 3</a:t>
            </a:r>
          </a:p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</a:p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  <a:endParaRPr lang="en-US" sz="1400" b="1" dirty="0"/>
          </a:p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  <a:endParaRPr lang="en-US" sz="1400" b="1" dirty="0"/>
          </a:p>
          <a:p>
            <a:pPr marL="0" indent="0">
              <a:buNone/>
            </a:pPr>
            <a:endParaRPr lang="en-US" sz="1800" b="1" dirty="0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599980BC-7321-1C4E-B7A4-B820E37CF51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5117" y="2935797"/>
            <a:ext cx="2528683" cy="2554967"/>
          </a:xfrm>
          <a:solidFill>
            <a:srgbClr val="FFFFFF"/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/>
              <a:t>Item 4</a:t>
            </a:r>
          </a:p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</a:p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  <a:endParaRPr lang="en-US" sz="1400" b="1" dirty="0"/>
          </a:p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  <a:endParaRPr lang="en-US" sz="1400" b="1" dirty="0"/>
          </a:p>
          <a:p>
            <a:pPr marL="0" indent="0">
              <a:buNone/>
            </a:pPr>
            <a:endParaRPr lang="en-US" sz="1400" b="1" dirty="0"/>
          </a:p>
          <a:p>
            <a:pPr marL="0" indent="0">
              <a:buNone/>
            </a:pPr>
            <a:endParaRPr lang="en-US" sz="1800" b="1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32AD885-ADC4-4149-B4E8-2AFFD4FFCBE8}"/>
              </a:ext>
            </a:extLst>
          </p:cNvPr>
          <p:cNvSpPr/>
          <p:nvPr/>
        </p:nvSpPr>
        <p:spPr>
          <a:xfrm>
            <a:off x="838200" y="2068637"/>
            <a:ext cx="481871" cy="481871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b="1" dirty="0">
                <a:solidFill>
                  <a:srgbClr val="FFFFFF"/>
                </a:solidFill>
              </a:rPr>
              <a:t>1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A781BA1-B149-FF47-9824-B295A8594D6F}"/>
              </a:ext>
            </a:extLst>
          </p:cNvPr>
          <p:cNvSpPr/>
          <p:nvPr/>
        </p:nvSpPr>
        <p:spPr>
          <a:xfrm>
            <a:off x="3506381" y="2068637"/>
            <a:ext cx="481871" cy="481871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b="1" dirty="0">
                <a:solidFill>
                  <a:srgbClr val="FFFFFF"/>
                </a:solidFill>
              </a:rPr>
              <a:t>2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75876503-CAF0-DD4A-8F32-8A4708F98B6F}"/>
              </a:ext>
            </a:extLst>
          </p:cNvPr>
          <p:cNvSpPr/>
          <p:nvPr/>
        </p:nvSpPr>
        <p:spPr>
          <a:xfrm>
            <a:off x="6166104" y="2068637"/>
            <a:ext cx="481871" cy="481871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b="1" dirty="0">
                <a:solidFill>
                  <a:srgbClr val="FFFFFF"/>
                </a:solidFill>
              </a:rPr>
              <a:t>3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9CFE7DBD-820E-1649-A08F-E0ACCA3B7169}"/>
              </a:ext>
            </a:extLst>
          </p:cNvPr>
          <p:cNvSpPr/>
          <p:nvPr/>
        </p:nvSpPr>
        <p:spPr>
          <a:xfrm>
            <a:off x="8833576" y="2068637"/>
            <a:ext cx="481871" cy="481871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b="1" dirty="0">
                <a:solidFill>
                  <a:srgbClr val="FFFFFF"/>
                </a:solidFill>
              </a:rPr>
              <a:t>4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9801B395-C008-944D-A652-B131ADDC67A0}"/>
              </a:ext>
            </a:extLst>
          </p:cNvPr>
          <p:cNvCxnSpPr/>
          <p:nvPr/>
        </p:nvCxnSpPr>
        <p:spPr>
          <a:xfrm>
            <a:off x="3428527" y="1799771"/>
            <a:ext cx="0" cy="4020458"/>
          </a:xfrm>
          <a:prstGeom prst="line">
            <a:avLst/>
          </a:prstGeom>
          <a:ln w="38100">
            <a:solidFill>
              <a:schemeClr val="tx1">
                <a:lumMod val="20000"/>
                <a:lumOff val="8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C343BE1-7758-0843-88BE-B84F170148CC}"/>
              </a:ext>
            </a:extLst>
          </p:cNvPr>
          <p:cNvCxnSpPr/>
          <p:nvPr/>
        </p:nvCxnSpPr>
        <p:spPr>
          <a:xfrm>
            <a:off x="6088249" y="1799771"/>
            <a:ext cx="0" cy="4020458"/>
          </a:xfrm>
          <a:prstGeom prst="line">
            <a:avLst/>
          </a:prstGeom>
          <a:ln w="38100">
            <a:solidFill>
              <a:schemeClr val="tx1">
                <a:lumMod val="20000"/>
                <a:lumOff val="8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B1F22F8-B762-1E4A-9730-312C1FE96F93}"/>
              </a:ext>
            </a:extLst>
          </p:cNvPr>
          <p:cNvCxnSpPr/>
          <p:nvPr/>
        </p:nvCxnSpPr>
        <p:spPr>
          <a:xfrm>
            <a:off x="8755722" y="1799771"/>
            <a:ext cx="0" cy="4020458"/>
          </a:xfrm>
          <a:prstGeom prst="line">
            <a:avLst/>
          </a:prstGeom>
          <a:ln w="38100">
            <a:solidFill>
              <a:schemeClr val="tx1">
                <a:lumMod val="20000"/>
                <a:lumOff val="8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62111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QyToB_QEQVt74.9Z7McE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QyToB_QEQVt74.9Z7McEA"/>
</p:tagLst>
</file>

<file path=ppt/theme/theme1.xml><?xml version="1.0" encoding="utf-8"?>
<a:theme xmlns:a="http://schemas.openxmlformats.org/drawingml/2006/main" name="chg-theme-v3">
  <a:themeElements>
    <a:clrScheme name="Catalyst Palette">
      <a:dk1>
        <a:srgbClr val="363836"/>
      </a:dk1>
      <a:lt1>
        <a:srgbClr val="F99D24"/>
      </a:lt1>
      <a:dk2>
        <a:srgbClr val="F15623"/>
      </a:dk2>
      <a:lt2>
        <a:srgbClr val="FFC60B"/>
      </a:lt2>
      <a:accent1>
        <a:srgbClr val="004987"/>
      </a:accent1>
      <a:accent2>
        <a:srgbClr val="00AB68"/>
      </a:accent2>
      <a:accent3>
        <a:srgbClr val="3AC1CC"/>
      </a:accent3>
      <a:accent4>
        <a:srgbClr val="A1CE5E"/>
      </a:accent4>
      <a:accent5>
        <a:srgbClr val="F57F4D"/>
      </a:accent5>
      <a:accent6>
        <a:srgbClr val="F8A77E"/>
      </a:accent6>
      <a:hlink>
        <a:srgbClr val="004986"/>
      </a:hlink>
      <a:folHlink>
        <a:srgbClr val="8C9EB7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hg-theme-v3" id="{9DEDE418-96FF-0E47-815D-1854BDFC282A}" vid="{6A65C527-338F-3545-8B9A-1C846A50C50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chg-theme-v3</Template>
  <TotalTime>2632</TotalTime>
  <Words>1309</Words>
  <Application>Microsoft Macintosh PowerPoint</Application>
  <PresentationFormat>Widescreen</PresentationFormat>
  <Paragraphs>237</Paragraphs>
  <Slides>19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</vt:lpstr>
      <vt:lpstr>Calibri</vt:lpstr>
      <vt:lpstr>Palatino</vt:lpstr>
      <vt:lpstr>Source Sans Pro</vt:lpstr>
      <vt:lpstr>System Font Regular</vt:lpstr>
      <vt:lpstr>chg-theme-v3</vt:lpstr>
      <vt:lpstr>think-cell Slide</vt:lpstr>
      <vt:lpstr>How to use this template</vt:lpstr>
      <vt:lpstr>This is the title slide</vt:lpstr>
      <vt:lpstr>This is the title slide</vt:lpstr>
      <vt:lpstr>This is the title slide</vt:lpstr>
      <vt:lpstr>This is the title slide</vt:lpstr>
      <vt:lpstr>Break slide v1</vt:lpstr>
      <vt:lpstr>Break slide v2</vt:lpstr>
      <vt:lpstr>Break slide v3</vt:lpstr>
      <vt:lpstr>Agenda Slide</vt:lpstr>
      <vt:lpstr>PowerPoint Presentation</vt:lpstr>
      <vt:lpstr>Use this styling for tables</vt:lpstr>
      <vt:lpstr>This is the  title slide</vt:lpstr>
      <vt:lpstr>Use this as a base starter</vt:lpstr>
      <vt:lpstr>Use this as a base starter</vt:lpstr>
      <vt:lpstr>Use this as a base starter</vt:lpstr>
      <vt:lpstr>Use this as a base starter</vt:lpstr>
      <vt:lpstr>PowerPoint Presentation</vt:lpstr>
      <vt:lpstr>Org Chart Template</vt:lpstr>
      <vt:lpstr>Org Chart Template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the title slide</dc:title>
  <dc:creator>Ronnel Ocampo</dc:creator>
  <cp:lastModifiedBy>Ronnel Ocampo</cp:lastModifiedBy>
  <cp:revision>33</cp:revision>
  <dcterms:created xsi:type="dcterms:W3CDTF">2021-06-30T21:38:38Z</dcterms:created>
  <dcterms:modified xsi:type="dcterms:W3CDTF">2022-02-10T17:08:03Z</dcterms:modified>
</cp:coreProperties>
</file>